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93" r:id="rId5"/>
    <p:sldId id="295" r:id="rId6"/>
    <p:sldId id="296" r:id="rId7"/>
    <p:sldId id="297" r:id="rId8"/>
    <p:sldId id="298" r:id="rId9"/>
    <p:sldId id="299" r:id="rId10"/>
    <p:sldId id="300" r:id="rId11"/>
    <p:sldId id="301" r:id="rId12"/>
    <p:sldId id="302" r:id="rId13"/>
    <p:sldId id="303" r:id="rId14"/>
    <p:sldId id="304" r:id="rId15"/>
    <p:sldId id="305" r:id="rId16"/>
    <p:sldId id="30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6FF44A-5A23-4C66-B4F3-8B726FC7DDFC}" v="128" dt="2026-02-23T21:48:11.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19" autoAdjust="0"/>
  </p:normalViewPr>
  <p:slideViewPr>
    <p:cSldViewPr snapToGrid="0">
      <p:cViewPr varScale="1">
        <p:scale>
          <a:sx n="43" d="100"/>
          <a:sy n="43" d="100"/>
        </p:scale>
        <p:origin x="52" y="9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ochitl de la Torre" userId="638d38cf2cc83288" providerId="LiveId" clId="{0F03C480-ED31-4FAD-8D20-5E8935040FD6}"/>
    <pc:docChg chg="undo custSel modSld">
      <pc:chgData name="Xochitl de la Torre" userId="638d38cf2cc83288" providerId="LiveId" clId="{0F03C480-ED31-4FAD-8D20-5E8935040FD6}" dt="2026-02-23T21:48:33.635" v="292" actId="1076"/>
      <pc:docMkLst>
        <pc:docMk/>
      </pc:docMkLst>
      <pc:sldChg chg="addSp delSp modSp mod modTransition addAnim">
        <pc:chgData name="Xochitl de la Torre" userId="638d38cf2cc83288" providerId="LiveId" clId="{0F03C480-ED31-4FAD-8D20-5E8935040FD6}" dt="2026-02-23T21:19:48.553" v="139"/>
        <pc:sldMkLst>
          <pc:docMk/>
          <pc:sldMk cId="4269681522" sldId="293"/>
        </pc:sldMkLst>
        <pc:spChg chg="mod">
          <ac:chgData name="Xochitl de la Torre" userId="638d38cf2cc83288" providerId="LiveId" clId="{0F03C480-ED31-4FAD-8D20-5E8935040FD6}" dt="2026-02-23T20:49:05.596" v="13" actId="26606"/>
          <ac:spMkLst>
            <pc:docMk/>
            <pc:sldMk cId="4269681522" sldId="293"/>
            <ac:spMk id="2" creationId="{18C3B467-088C-4F3D-A9A7-105C4E1E20CD}"/>
          </ac:spMkLst>
        </pc:spChg>
        <pc:spChg chg="mod">
          <ac:chgData name="Xochitl de la Torre" userId="638d38cf2cc83288" providerId="LiveId" clId="{0F03C480-ED31-4FAD-8D20-5E8935040FD6}" dt="2026-02-23T20:49:05.596" v="13" actId="26606"/>
          <ac:spMkLst>
            <pc:docMk/>
            <pc:sldMk cId="4269681522" sldId="293"/>
            <ac:spMk id="3" creationId="{C8722DDC-8EEE-4A06-8DFE-B44871EAA2CF}"/>
          </ac:spMkLst>
        </pc:spChg>
        <pc:spChg chg="del">
          <ac:chgData name="Xochitl de la Torre" userId="638d38cf2cc83288" providerId="LiveId" clId="{0F03C480-ED31-4FAD-8D20-5E8935040FD6}" dt="2026-02-23T20:47:53.072" v="11" actId="26606"/>
          <ac:spMkLst>
            <pc:docMk/>
            <pc:sldMk cId="4269681522" sldId="293"/>
            <ac:spMk id="89" creationId="{2644B391-9BFE-445C-A9EC-F544BB85FBC7}"/>
          </ac:spMkLst>
        </pc:spChg>
        <pc:spChg chg="del">
          <ac:chgData name="Xochitl de la Torre" userId="638d38cf2cc83288" providerId="LiveId" clId="{0F03C480-ED31-4FAD-8D20-5E8935040FD6}" dt="2026-02-23T20:47:53.072" v="11" actId="26606"/>
          <ac:spMkLst>
            <pc:docMk/>
            <pc:sldMk cId="4269681522" sldId="293"/>
            <ac:spMk id="91" creationId="{80F26E69-87D9-4655-AE7B-280A87AA3CAD}"/>
          </ac:spMkLst>
        </pc:spChg>
        <pc:spChg chg="add del">
          <ac:chgData name="Xochitl de la Torre" userId="638d38cf2cc83288" providerId="LiveId" clId="{0F03C480-ED31-4FAD-8D20-5E8935040FD6}" dt="2026-02-23T20:49:05.596" v="13" actId="26606"/>
          <ac:spMkLst>
            <pc:docMk/>
            <pc:sldMk cId="4269681522" sldId="293"/>
            <ac:spMk id="96" creationId="{0B121716-8B64-478F-ABDB-17030AD1B711}"/>
          </ac:spMkLst>
        </pc:spChg>
        <pc:spChg chg="add del">
          <ac:chgData name="Xochitl de la Torre" userId="638d38cf2cc83288" providerId="LiveId" clId="{0F03C480-ED31-4FAD-8D20-5E8935040FD6}" dt="2026-02-23T20:50:17.751" v="22" actId="26606"/>
          <ac:spMkLst>
            <pc:docMk/>
            <pc:sldMk cId="4269681522" sldId="293"/>
            <ac:spMk id="13319" creationId="{6F40FBDA-CEB1-40F0-9AB9-BD9C402D70FE}"/>
          </ac:spMkLst>
        </pc:spChg>
        <pc:spChg chg="add del">
          <ac:chgData name="Xochitl de la Torre" userId="638d38cf2cc83288" providerId="LiveId" clId="{0F03C480-ED31-4FAD-8D20-5E8935040FD6}" dt="2026-02-23T20:50:17.751" v="22" actId="26606"/>
          <ac:spMkLst>
            <pc:docMk/>
            <pc:sldMk cId="4269681522" sldId="293"/>
            <ac:spMk id="13321" creationId="{0344D4FE-ABEF-4230-9E4E-AD5782FC78AC}"/>
          </ac:spMkLst>
        </pc:spChg>
        <pc:spChg chg="add del">
          <ac:chgData name="Xochitl de la Torre" userId="638d38cf2cc83288" providerId="LiveId" clId="{0F03C480-ED31-4FAD-8D20-5E8935040FD6}" dt="2026-02-23T20:50:17.751" v="22" actId="26606"/>
          <ac:spMkLst>
            <pc:docMk/>
            <pc:sldMk cId="4269681522" sldId="293"/>
            <ac:spMk id="13323" creationId="{9325F979-D3F9-4926-81B7-7ACCB31A501B}"/>
          </ac:spMkLst>
        </pc:spChg>
        <pc:spChg chg="add">
          <ac:chgData name="Xochitl de la Torre" userId="638d38cf2cc83288" providerId="LiveId" clId="{0F03C480-ED31-4FAD-8D20-5E8935040FD6}" dt="2026-02-23T20:50:17.751" v="22" actId="26606"/>
          <ac:spMkLst>
            <pc:docMk/>
            <pc:sldMk cId="4269681522" sldId="293"/>
            <ac:spMk id="13328" creationId="{6F40FBDA-CEB1-40F0-9AB9-BD9C402D70FE}"/>
          </ac:spMkLst>
        </pc:spChg>
        <pc:spChg chg="add">
          <ac:chgData name="Xochitl de la Torre" userId="638d38cf2cc83288" providerId="LiveId" clId="{0F03C480-ED31-4FAD-8D20-5E8935040FD6}" dt="2026-02-23T20:50:17.751" v="22" actId="26606"/>
          <ac:spMkLst>
            <pc:docMk/>
            <pc:sldMk cId="4269681522" sldId="293"/>
            <ac:spMk id="13330" creationId="{0344D4FE-ABEF-4230-9E4E-AD5782FC78AC}"/>
          </ac:spMkLst>
        </pc:spChg>
        <pc:spChg chg="add">
          <ac:chgData name="Xochitl de la Torre" userId="638d38cf2cc83288" providerId="LiveId" clId="{0F03C480-ED31-4FAD-8D20-5E8935040FD6}" dt="2026-02-23T20:50:17.751" v="22" actId="26606"/>
          <ac:spMkLst>
            <pc:docMk/>
            <pc:sldMk cId="4269681522" sldId="293"/>
            <ac:spMk id="13332" creationId="{9325F979-D3F9-4926-81B7-7ACCB31A501B}"/>
          </ac:spMkLst>
        </pc:spChg>
        <pc:picChg chg="del mod">
          <ac:chgData name="Xochitl de la Torre" userId="638d38cf2cc83288" providerId="LiveId" clId="{0F03C480-ED31-4FAD-8D20-5E8935040FD6}" dt="2026-02-23T20:49:24.576" v="17" actId="21"/>
          <ac:picMkLst>
            <pc:docMk/>
            <pc:sldMk cId="4269681522" sldId="293"/>
            <ac:picMk id="6" creationId="{D9F73848-91FE-4D29-B0DC-BFC408416682}"/>
          </ac:picMkLst>
        </pc:picChg>
        <pc:picChg chg="add del mod ord">
          <ac:chgData name="Xochitl de la Torre" userId="638d38cf2cc83288" providerId="LiveId" clId="{0F03C480-ED31-4FAD-8D20-5E8935040FD6}" dt="2026-02-23T20:49:42.575" v="20" actId="21"/>
          <ac:picMkLst>
            <pc:docMk/>
            <pc:sldMk cId="4269681522" sldId="293"/>
            <ac:picMk id="13314" creationId="{45731198-1107-A7EF-68AA-E459BD09D756}"/>
          </ac:picMkLst>
        </pc:picChg>
        <pc:picChg chg="add mod ord">
          <ac:chgData name="Xochitl de la Torre" userId="638d38cf2cc83288" providerId="LiveId" clId="{0F03C480-ED31-4FAD-8D20-5E8935040FD6}" dt="2026-02-23T20:50:17.751" v="22" actId="26606"/>
          <ac:picMkLst>
            <pc:docMk/>
            <pc:sldMk cId="4269681522" sldId="293"/>
            <ac:picMk id="13316" creationId="{C53E0B56-73A1-A8A4-27CE-89B08AEB1EAB}"/>
          </ac:picMkLst>
        </pc:picChg>
      </pc:sldChg>
      <pc:sldChg chg="addSp delSp modSp mod modAnim setClrOvrMap">
        <pc:chgData name="Xochitl de la Torre" userId="638d38cf2cc83288" providerId="LiveId" clId="{0F03C480-ED31-4FAD-8D20-5E8935040FD6}" dt="2026-02-23T21:21:22.483" v="148"/>
        <pc:sldMkLst>
          <pc:docMk/>
          <pc:sldMk cId="2049548788" sldId="295"/>
        </pc:sldMkLst>
        <pc:spChg chg="mod">
          <ac:chgData name="Xochitl de la Torre" userId="638d38cf2cc83288" providerId="LiveId" clId="{0F03C480-ED31-4FAD-8D20-5E8935040FD6}" dt="2026-02-23T20:45:53.891" v="6" actId="26606"/>
          <ac:spMkLst>
            <pc:docMk/>
            <pc:sldMk cId="2049548788" sldId="295"/>
            <ac:spMk id="2" creationId="{92C9295F-E638-4F61-AFE2-CF3E40556031}"/>
          </ac:spMkLst>
        </pc:spChg>
        <pc:spChg chg="mod ord">
          <ac:chgData name="Xochitl de la Torre" userId="638d38cf2cc83288" providerId="LiveId" clId="{0F03C480-ED31-4FAD-8D20-5E8935040FD6}" dt="2026-02-23T21:21:00.708" v="144" actId="20577"/>
          <ac:spMkLst>
            <pc:docMk/>
            <pc:sldMk cId="2049548788" sldId="295"/>
            <ac:spMk id="4" creationId="{573A6C6F-22ED-3A22-3DD7-EB46366C99E3}"/>
          </ac:spMkLst>
        </pc:spChg>
        <pc:spChg chg="add">
          <ac:chgData name="Xochitl de la Torre" userId="638d38cf2cc83288" providerId="LiveId" clId="{0F03C480-ED31-4FAD-8D20-5E8935040FD6}" dt="2026-02-23T20:45:43.774" v="4"/>
          <ac:spMkLst>
            <pc:docMk/>
            <pc:sldMk cId="2049548788" sldId="295"/>
            <ac:spMk id="5" creationId="{99AAA238-4DD9-C278-68A7-C67A64ABF9F2}"/>
          </ac:spMkLst>
        </pc:spChg>
        <pc:spChg chg="add del">
          <ac:chgData name="Xochitl de la Torre" userId="638d38cf2cc83288" providerId="LiveId" clId="{0F03C480-ED31-4FAD-8D20-5E8935040FD6}" dt="2026-02-23T20:45:53.891" v="6" actId="26606"/>
          <ac:spMkLst>
            <pc:docMk/>
            <pc:sldMk cId="2049548788" sldId="295"/>
            <ac:spMk id="12295" creationId="{B6EE7E08-B389-43E5-B019-1B0A8ACBBD93}"/>
          </ac:spMkLst>
        </pc:spChg>
        <pc:spChg chg="add del">
          <ac:chgData name="Xochitl de la Torre" userId="638d38cf2cc83288" providerId="LiveId" clId="{0F03C480-ED31-4FAD-8D20-5E8935040FD6}" dt="2026-02-23T20:45:53.891" v="6" actId="26606"/>
          <ac:spMkLst>
            <pc:docMk/>
            <pc:sldMk cId="2049548788" sldId="295"/>
            <ac:spMk id="12297" creationId="{E60D94A5-8A09-4BAB-8F7C-69BC34C54DDE}"/>
          </ac:spMkLst>
        </pc:spChg>
        <pc:spChg chg="add del">
          <ac:chgData name="Xochitl de la Torre" userId="638d38cf2cc83288" providerId="LiveId" clId="{0F03C480-ED31-4FAD-8D20-5E8935040FD6}" dt="2026-02-23T20:45:53.891" v="6" actId="26606"/>
          <ac:spMkLst>
            <pc:docMk/>
            <pc:sldMk cId="2049548788" sldId="295"/>
            <ac:spMk id="12299" creationId="{7A1AE32B-3A6E-4C5E-8FEB-73861B9A26B5}"/>
          </ac:spMkLst>
        </pc:spChg>
        <pc:spChg chg="add">
          <ac:chgData name="Xochitl de la Torre" userId="638d38cf2cc83288" providerId="LiveId" clId="{0F03C480-ED31-4FAD-8D20-5E8935040FD6}" dt="2026-02-23T20:45:53.891" v="6" actId="26606"/>
          <ac:spMkLst>
            <pc:docMk/>
            <pc:sldMk cId="2049548788" sldId="295"/>
            <ac:spMk id="12304" creationId="{26C4D022-E2BC-435F-9CDB-44DC57C0701C}"/>
          </ac:spMkLst>
        </pc:spChg>
        <pc:spChg chg="add">
          <ac:chgData name="Xochitl de la Torre" userId="638d38cf2cc83288" providerId="LiveId" clId="{0F03C480-ED31-4FAD-8D20-5E8935040FD6}" dt="2026-02-23T20:45:53.891" v="6" actId="26606"/>
          <ac:spMkLst>
            <pc:docMk/>
            <pc:sldMk cId="2049548788" sldId="295"/>
            <ac:spMk id="12306" creationId="{C926CAD6-45B1-4A85-A196-E722067B1D21}"/>
          </ac:spMkLst>
        </pc:spChg>
        <pc:spChg chg="add">
          <ac:chgData name="Xochitl de la Torre" userId="638d38cf2cc83288" providerId="LiveId" clId="{0F03C480-ED31-4FAD-8D20-5E8935040FD6}" dt="2026-02-23T20:45:53.891" v="6" actId="26606"/>
          <ac:spMkLst>
            <pc:docMk/>
            <pc:sldMk cId="2049548788" sldId="295"/>
            <ac:spMk id="12308" creationId="{0E0936D5-2DCE-48A4-93BC-BA7861B4E343}"/>
          </ac:spMkLst>
        </pc:spChg>
        <pc:picChg chg="add mod">
          <ac:chgData name="Xochitl de la Torre" userId="638d38cf2cc83288" providerId="LiveId" clId="{0F03C480-ED31-4FAD-8D20-5E8935040FD6}" dt="2026-02-23T20:45:53.891" v="6" actId="26606"/>
          <ac:picMkLst>
            <pc:docMk/>
            <pc:sldMk cId="2049548788" sldId="295"/>
            <ac:picMk id="6" creationId="{C3B79226-A780-73CF-3662-38688CFFC943}"/>
          </ac:picMkLst>
        </pc:picChg>
        <pc:picChg chg="add mod ord">
          <ac:chgData name="Xochitl de la Torre" userId="638d38cf2cc83288" providerId="LiveId" clId="{0F03C480-ED31-4FAD-8D20-5E8935040FD6}" dt="2026-02-23T20:45:53.891" v="6" actId="26606"/>
          <ac:picMkLst>
            <pc:docMk/>
            <pc:sldMk cId="2049548788" sldId="295"/>
            <ac:picMk id="12290" creationId="{8F5398DC-3AE2-BB4D-A215-4E2143497F2E}"/>
          </ac:picMkLst>
        </pc:picChg>
      </pc:sldChg>
      <pc:sldChg chg="addSp delSp modSp mod setBg modAnim setClrOvrMap">
        <pc:chgData name="Xochitl de la Torre" userId="638d38cf2cc83288" providerId="LiveId" clId="{0F03C480-ED31-4FAD-8D20-5E8935040FD6}" dt="2026-02-23T21:22:00.269" v="152"/>
        <pc:sldMkLst>
          <pc:docMk/>
          <pc:sldMk cId="2958273011" sldId="296"/>
        </pc:sldMkLst>
        <pc:spChg chg="mod">
          <ac:chgData name="Xochitl de la Torre" userId="638d38cf2cc83288" providerId="LiveId" clId="{0F03C480-ED31-4FAD-8D20-5E8935040FD6}" dt="2026-02-23T20:51:07.147" v="26" actId="26606"/>
          <ac:spMkLst>
            <pc:docMk/>
            <pc:sldMk cId="2958273011" sldId="296"/>
            <ac:spMk id="2" creationId="{F43816B6-5DAC-BA61-5003-4A6B1B80A084}"/>
          </ac:spMkLst>
        </pc:spChg>
        <pc:spChg chg="mod">
          <ac:chgData name="Xochitl de la Torre" userId="638d38cf2cc83288" providerId="LiveId" clId="{0F03C480-ED31-4FAD-8D20-5E8935040FD6}" dt="2026-02-23T20:51:07.147" v="26" actId="26606"/>
          <ac:spMkLst>
            <pc:docMk/>
            <pc:sldMk cId="2958273011" sldId="296"/>
            <ac:spMk id="4" creationId="{EA676590-0D34-6AB5-DA2A-62E6C4292906}"/>
          </ac:spMkLst>
        </pc:spChg>
        <pc:spChg chg="add del">
          <ac:chgData name="Xochitl de la Torre" userId="638d38cf2cc83288" providerId="LiveId" clId="{0F03C480-ED31-4FAD-8D20-5E8935040FD6}" dt="2026-02-23T20:47:10.472" v="10" actId="26606"/>
          <ac:spMkLst>
            <pc:docMk/>
            <pc:sldMk cId="2958273011" sldId="296"/>
            <ac:spMk id="1032" creationId="{E192707B-B929-41A7-9B41-E959A1C689E4}"/>
          </ac:spMkLst>
        </pc:spChg>
        <pc:spChg chg="add del">
          <ac:chgData name="Xochitl de la Torre" userId="638d38cf2cc83288" providerId="LiveId" clId="{0F03C480-ED31-4FAD-8D20-5E8935040FD6}" dt="2026-02-23T20:47:10.472" v="10" actId="26606"/>
          <ac:spMkLst>
            <pc:docMk/>
            <pc:sldMk cId="2958273011" sldId="296"/>
            <ac:spMk id="1034" creationId="{8FB4235C-4505-46C7-AD8F-8769A1972FC1}"/>
          </ac:spMkLst>
        </pc:spChg>
        <pc:spChg chg="add del">
          <ac:chgData name="Xochitl de la Torre" userId="638d38cf2cc83288" providerId="LiveId" clId="{0F03C480-ED31-4FAD-8D20-5E8935040FD6}" dt="2026-02-23T20:51:07.147" v="26" actId="26606"/>
          <ac:spMkLst>
            <pc:docMk/>
            <pc:sldMk cId="2958273011" sldId="296"/>
            <ac:spMk id="1039" creationId="{D5851415-CF4E-4C41-9E36-04E444B517EB}"/>
          </ac:spMkLst>
        </pc:spChg>
        <pc:spChg chg="add del">
          <ac:chgData name="Xochitl de la Torre" userId="638d38cf2cc83288" providerId="LiveId" clId="{0F03C480-ED31-4FAD-8D20-5E8935040FD6}" dt="2026-02-23T20:51:07.147" v="26" actId="26606"/>
          <ac:spMkLst>
            <pc:docMk/>
            <pc:sldMk cId="2958273011" sldId="296"/>
            <ac:spMk id="1041" creationId="{3EA2D33E-BAA2-467B-80B0-8887D9A99FBE}"/>
          </ac:spMkLst>
        </pc:spChg>
        <pc:spChg chg="add del">
          <ac:chgData name="Xochitl de la Torre" userId="638d38cf2cc83288" providerId="LiveId" clId="{0F03C480-ED31-4FAD-8D20-5E8935040FD6}" dt="2026-02-23T20:51:07.147" v="26" actId="26606"/>
          <ac:spMkLst>
            <pc:docMk/>
            <pc:sldMk cId="2958273011" sldId="296"/>
            <ac:spMk id="1043" creationId="{6067C508-2065-42E3-98D2-F3A9B8339BA0}"/>
          </ac:spMkLst>
        </pc:spChg>
        <pc:spChg chg="add">
          <ac:chgData name="Xochitl de la Torre" userId="638d38cf2cc83288" providerId="LiveId" clId="{0F03C480-ED31-4FAD-8D20-5E8935040FD6}" dt="2026-02-23T20:51:07.147" v="26" actId="26606"/>
          <ac:spMkLst>
            <pc:docMk/>
            <pc:sldMk cId="2958273011" sldId="296"/>
            <ac:spMk id="1048" creationId="{E192707B-B929-41A7-9B41-E959A1C689E4}"/>
          </ac:spMkLst>
        </pc:spChg>
        <pc:spChg chg="add">
          <ac:chgData name="Xochitl de la Torre" userId="638d38cf2cc83288" providerId="LiveId" clId="{0F03C480-ED31-4FAD-8D20-5E8935040FD6}" dt="2026-02-23T20:51:07.147" v="26" actId="26606"/>
          <ac:spMkLst>
            <pc:docMk/>
            <pc:sldMk cId="2958273011" sldId="296"/>
            <ac:spMk id="1050" creationId="{8FB4235C-4505-46C7-AD8F-8769A1972FC1}"/>
          </ac:spMkLst>
        </pc:spChg>
        <pc:picChg chg="add mod">
          <ac:chgData name="Xochitl de la Torre" userId="638d38cf2cc83288" providerId="LiveId" clId="{0F03C480-ED31-4FAD-8D20-5E8935040FD6}" dt="2026-02-23T20:51:07.147" v="26" actId="26606"/>
          <ac:picMkLst>
            <pc:docMk/>
            <pc:sldMk cId="2958273011" sldId="296"/>
            <ac:picMk id="5" creationId="{9DD46603-D4F1-536D-1F9D-6868D6ECC098}"/>
          </ac:picMkLst>
        </pc:picChg>
        <pc:picChg chg="add mod ord">
          <ac:chgData name="Xochitl de la Torre" userId="638d38cf2cc83288" providerId="LiveId" clId="{0F03C480-ED31-4FAD-8D20-5E8935040FD6}" dt="2026-02-23T20:51:07.147" v="26" actId="26606"/>
          <ac:picMkLst>
            <pc:docMk/>
            <pc:sldMk cId="2958273011" sldId="296"/>
            <ac:picMk id="1027" creationId="{448AE98D-C649-D74A-E56D-3BC2B94E8F31}"/>
          </ac:picMkLst>
        </pc:picChg>
        <pc:picChg chg="add mod ord">
          <ac:chgData name="Xochitl de la Torre" userId="638d38cf2cc83288" providerId="LiveId" clId="{0F03C480-ED31-4FAD-8D20-5E8935040FD6}" dt="2026-02-23T20:51:07.147" v="26" actId="26606"/>
          <ac:picMkLst>
            <pc:docMk/>
            <pc:sldMk cId="2958273011" sldId="296"/>
            <ac:picMk id="1029" creationId="{FFC979D4-E918-DAD6-0B42-696C92600C96}"/>
          </ac:picMkLst>
        </pc:picChg>
      </pc:sldChg>
      <pc:sldChg chg="addSp modSp mod setBg modAnim setClrOvrMap">
        <pc:chgData name="Xochitl de la Torre" userId="638d38cf2cc83288" providerId="LiveId" clId="{0F03C480-ED31-4FAD-8D20-5E8935040FD6}" dt="2026-02-23T21:48:33.635" v="292" actId="1076"/>
        <pc:sldMkLst>
          <pc:docMk/>
          <pc:sldMk cId="4286981739" sldId="297"/>
        </pc:sldMkLst>
        <pc:spChg chg="mod ord">
          <ac:chgData name="Xochitl de la Torre" userId="638d38cf2cc83288" providerId="LiveId" clId="{0F03C480-ED31-4FAD-8D20-5E8935040FD6}" dt="2026-02-23T20:53:45.236" v="30" actId="26606"/>
          <ac:spMkLst>
            <pc:docMk/>
            <pc:sldMk cId="4286981739" sldId="297"/>
            <ac:spMk id="2" creationId="{FEC483FE-B407-7E91-9EF1-3649A1009E25}"/>
          </ac:spMkLst>
        </pc:spChg>
        <pc:spChg chg="mod ord">
          <ac:chgData name="Xochitl de la Torre" userId="638d38cf2cc83288" providerId="LiveId" clId="{0F03C480-ED31-4FAD-8D20-5E8935040FD6}" dt="2026-02-23T21:47:45.802" v="289" actId="20577"/>
          <ac:spMkLst>
            <pc:docMk/>
            <pc:sldMk cId="4286981739" sldId="297"/>
            <ac:spMk id="4" creationId="{3E1AB793-5E9F-B16A-F1C5-AAA037B72170}"/>
          </ac:spMkLst>
        </pc:spChg>
        <pc:spChg chg="add">
          <ac:chgData name="Xochitl de la Torre" userId="638d38cf2cc83288" providerId="LiveId" clId="{0F03C480-ED31-4FAD-8D20-5E8935040FD6}" dt="2026-02-23T20:53:45.236" v="30" actId="26606"/>
          <ac:spMkLst>
            <pc:docMk/>
            <pc:sldMk cId="4286981739" sldId="297"/>
            <ac:spMk id="2060" creationId="{26C4D022-E2BC-435F-9CDB-44DC57C0701C}"/>
          </ac:spMkLst>
        </pc:spChg>
        <pc:spChg chg="add">
          <ac:chgData name="Xochitl de la Torre" userId="638d38cf2cc83288" providerId="LiveId" clId="{0F03C480-ED31-4FAD-8D20-5E8935040FD6}" dt="2026-02-23T20:53:45.236" v="30" actId="26606"/>
          <ac:spMkLst>
            <pc:docMk/>
            <pc:sldMk cId="4286981739" sldId="297"/>
            <ac:spMk id="2062" creationId="{C926CAD6-45B1-4A85-A196-E722067B1D21}"/>
          </ac:spMkLst>
        </pc:spChg>
        <pc:spChg chg="add">
          <ac:chgData name="Xochitl de la Torre" userId="638d38cf2cc83288" providerId="LiveId" clId="{0F03C480-ED31-4FAD-8D20-5E8935040FD6}" dt="2026-02-23T20:53:45.236" v="30" actId="26606"/>
          <ac:spMkLst>
            <pc:docMk/>
            <pc:sldMk cId="4286981739" sldId="297"/>
            <ac:spMk id="2064" creationId="{0E0936D5-2DCE-48A4-93BC-BA7861B4E343}"/>
          </ac:spMkLst>
        </pc:spChg>
        <pc:picChg chg="add mod">
          <ac:chgData name="Xochitl de la Torre" userId="638d38cf2cc83288" providerId="LiveId" clId="{0F03C480-ED31-4FAD-8D20-5E8935040FD6}" dt="2026-02-23T21:48:33.635" v="292" actId="1076"/>
          <ac:picMkLst>
            <pc:docMk/>
            <pc:sldMk cId="4286981739" sldId="297"/>
            <ac:picMk id="5" creationId="{CE78CE5C-1101-2150-35D9-518FD7442A30}"/>
          </ac:picMkLst>
        </pc:picChg>
        <pc:picChg chg="add mod ord">
          <ac:chgData name="Xochitl de la Torre" userId="638d38cf2cc83288" providerId="LiveId" clId="{0F03C480-ED31-4FAD-8D20-5E8935040FD6}" dt="2026-02-23T20:53:45.236" v="30" actId="26606"/>
          <ac:picMkLst>
            <pc:docMk/>
            <pc:sldMk cId="4286981739" sldId="297"/>
            <ac:picMk id="2051" creationId="{5E35204F-79E1-8F14-1A45-214666D8CF5B}"/>
          </ac:picMkLst>
        </pc:picChg>
        <pc:picChg chg="add mod">
          <ac:chgData name="Xochitl de la Torre" userId="638d38cf2cc83288" providerId="LiveId" clId="{0F03C480-ED31-4FAD-8D20-5E8935040FD6}" dt="2026-02-23T20:53:45.236" v="30" actId="26606"/>
          <ac:picMkLst>
            <pc:docMk/>
            <pc:sldMk cId="4286981739" sldId="297"/>
            <ac:picMk id="2053" creationId="{2BE6DEBB-ED6C-3690-8F75-51320A40D664}"/>
          </ac:picMkLst>
        </pc:picChg>
        <pc:picChg chg="add mod">
          <ac:chgData name="Xochitl de la Torre" userId="638d38cf2cc83288" providerId="LiveId" clId="{0F03C480-ED31-4FAD-8D20-5E8935040FD6}" dt="2026-02-23T20:53:45.236" v="30" actId="26606"/>
          <ac:picMkLst>
            <pc:docMk/>
            <pc:sldMk cId="4286981739" sldId="297"/>
            <ac:picMk id="2055" creationId="{B46DC5BA-6F8F-0F0B-E3B2-50580625BE95}"/>
          </ac:picMkLst>
        </pc:picChg>
      </pc:sldChg>
      <pc:sldChg chg="addSp modSp mod setBg modAnim setClrOvrMap">
        <pc:chgData name="Xochitl de la Torre" userId="638d38cf2cc83288" providerId="LiveId" clId="{0F03C480-ED31-4FAD-8D20-5E8935040FD6}" dt="2026-02-23T21:22:31.574" v="160"/>
        <pc:sldMkLst>
          <pc:docMk/>
          <pc:sldMk cId="3327128978" sldId="298"/>
        </pc:sldMkLst>
        <pc:spChg chg="mod">
          <ac:chgData name="Xochitl de la Torre" userId="638d38cf2cc83288" providerId="LiveId" clId="{0F03C480-ED31-4FAD-8D20-5E8935040FD6}" dt="2026-02-23T20:55:57.326" v="34" actId="26606"/>
          <ac:spMkLst>
            <pc:docMk/>
            <pc:sldMk cId="3327128978" sldId="298"/>
            <ac:spMk id="2" creationId="{38A63D00-FDC9-A4EE-F8F2-8073D50A9379}"/>
          </ac:spMkLst>
        </pc:spChg>
        <pc:spChg chg="mod ord">
          <ac:chgData name="Xochitl de la Torre" userId="638d38cf2cc83288" providerId="LiveId" clId="{0F03C480-ED31-4FAD-8D20-5E8935040FD6}" dt="2026-02-23T20:55:57.326" v="34" actId="26606"/>
          <ac:spMkLst>
            <pc:docMk/>
            <pc:sldMk cId="3327128978" sldId="298"/>
            <ac:spMk id="4" creationId="{BD11950E-5AB8-2579-4D28-BDCCC6334A43}"/>
          </ac:spMkLst>
        </pc:spChg>
        <pc:spChg chg="add">
          <ac:chgData name="Xochitl de la Torre" userId="638d38cf2cc83288" providerId="LiveId" clId="{0F03C480-ED31-4FAD-8D20-5E8935040FD6}" dt="2026-02-23T20:55:57.326" v="34" actId="26606"/>
          <ac:spMkLst>
            <pc:docMk/>
            <pc:sldMk cId="3327128978" sldId="298"/>
            <ac:spMk id="3082" creationId="{26C4D022-E2BC-435F-9CDB-44DC57C0701C}"/>
          </ac:spMkLst>
        </pc:spChg>
        <pc:spChg chg="add">
          <ac:chgData name="Xochitl de la Torre" userId="638d38cf2cc83288" providerId="LiveId" clId="{0F03C480-ED31-4FAD-8D20-5E8935040FD6}" dt="2026-02-23T20:55:57.326" v="34" actId="26606"/>
          <ac:spMkLst>
            <pc:docMk/>
            <pc:sldMk cId="3327128978" sldId="298"/>
            <ac:spMk id="3084" creationId="{C926CAD6-45B1-4A85-A196-E722067B1D21}"/>
          </ac:spMkLst>
        </pc:spChg>
        <pc:spChg chg="add">
          <ac:chgData name="Xochitl de la Torre" userId="638d38cf2cc83288" providerId="LiveId" clId="{0F03C480-ED31-4FAD-8D20-5E8935040FD6}" dt="2026-02-23T20:55:57.326" v="34" actId="26606"/>
          <ac:spMkLst>
            <pc:docMk/>
            <pc:sldMk cId="3327128978" sldId="298"/>
            <ac:spMk id="3086" creationId="{0E0936D5-2DCE-48A4-93BC-BA7861B4E343}"/>
          </ac:spMkLst>
        </pc:spChg>
        <pc:picChg chg="add mod">
          <ac:chgData name="Xochitl de la Torre" userId="638d38cf2cc83288" providerId="LiveId" clId="{0F03C480-ED31-4FAD-8D20-5E8935040FD6}" dt="2026-02-23T20:55:57.326" v="34" actId="26606"/>
          <ac:picMkLst>
            <pc:docMk/>
            <pc:sldMk cId="3327128978" sldId="298"/>
            <ac:picMk id="5" creationId="{8B8B1D1C-1556-5171-1F0F-F95BA1C15AF3}"/>
          </ac:picMkLst>
        </pc:picChg>
        <pc:picChg chg="add mod ord">
          <ac:chgData name="Xochitl de la Torre" userId="638d38cf2cc83288" providerId="LiveId" clId="{0F03C480-ED31-4FAD-8D20-5E8935040FD6}" dt="2026-02-23T20:55:57.326" v="34" actId="26606"/>
          <ac:picMkLst>
            <pc:docMk/>
            <pc:sldMk cId="3327128978" sldId="298"/>
            <ac:picMk id="3075" creationId="{AC98FE1C-2688-37BC-2C3B-78D539531BB2}"/>
          </ac:picMkLst>
        </pc:picChg>
        <pc:picChg chg="add mod">
          <ac:chgData name="Xochitl de la Torre" userId="638d38cf2cc83288" providerId="LiveId" clId="{0F03C480-ED31-4FAD-8D20-5E8935040FD6}" dt="2026-02-23T20:55:57.326" v="34" actId="26606"/>
          <ac:picMkLst>
            <pc:docMk/>
            <pc:sldMk cId="3327128978" sldId="298"/>
            <ac:picMk id="3077" creationId="{6711E1B4-5F8D-3213-C1A3-E970B76A749A}"/>
          </ac:picMkLst>
        </pc:picChg>
      </pc:sldChg>
      <pc:sldChg chg="addSp modSp mod setBg modAnim setClrOvrMap">
        <pc:chgData name="Xochitl de la Torre" userId="638d38cf2cc83288" providerId="LiveId" clId="{0F03C480-ED31-4FAD-8D20-5E8935040FD6}" dt="2026-02-23T21:22:41.941" v="164"/>
        <pc:sldMkLst>
          <pc:docMk/>
          <pc:sldMk cId="3763580140" sldId="299"/>
        </pc:sldMkLst>
        <pc:spChg chg="mod ord">
          <ac:chgData name="Xochitl de la Torre" userId="638d38cf2cc83288" providerId="LiveId" clId="{0F03C480-ED31-4FAD-8D20-5E8935040FD6}" dt="2026-02-23T20:57:31.312" v="38" actId="26606"/>
          <ac:spMkLst>
            <pc:docMk/>
            <pc:sldMk cId="3763580140" sldId="299"/>
            <ac:spMk id="2" creationId="{71447CC0-5DEF-C252-FDA3-5A53288316EB}"/>
          </ac:spMkLst>
        </pc:spChg>
        <pc:spChg chg="mod ord">
          <ac:chgData name="Xochitl de la Torre" userId="638d38cf2cc83288" providerId="LiveId" clId="{0F03C480-ED31-4FAD-8D20-5E8935040FD6}" dt="2026-02-23T20:57:31.312" v="38" actId="26606"/>
          <ac:spMkLst>
            <pc:docMk/>
            <pc:sldMk cId="3763580140" sldId="299"/>
            <ac:spMk id="4" creationId="{C893764B-3F2E-E863-1CA1-E2DDFEA1EFA3}"/>
          </ac:spMkLst>
        </pc:spChg>
        <pc:spChg chg="add">
          <ac:chgData name="Xochitl de la Torre" userId="638d38cf2cc83288" providerId="LiveId" clId="{0F03C480-ED31-4FAD-8D20-5E8935040FD6}" dt="2026-02-23T20:57:31.312" v="38" actId="26606"/>
          <ac:spMkLst>
            <pc:docMk/>
            <pc:sldMk cId="3763580140" sldId="299"/>
            <ac:spMk id="4108" creationId="{26C4D022-E2BC-435F-9CDB-44DC57C0701C}"/>
          </ac:spMkLst>
        </pc:spChg>
        <pc:spChg chg="add">
          <ac:chgData name="Xochitl de la Torre" userId="638d38cf2cc83288" providerId="LiveId" clId="{0F03C480-ED31-4FAD-8D20-5E8935040FD6}" dt="2026-02-23T20:57:31.312" v="38" actId="26606"/>
          <ac:spMkLst>
            <pc:docMk/>
            <pc:sldMk cId="3763580140" sldId="299"/>
            <ac:spMk id="4110" creationId="{C926CAD6-45B1-4A85-A196-E722067B1D21}"/>
          </ac:spMkLst>
        </pc:spChg>
        <pc:spChg chg="add">
          <ac:chgData name="Xochitl de la Torre" userId="638d38cf2cc83288" providerId="LiveId" clId="{0F03C480-ED31-4FAD-8D20-5E8935040FD6}" dt="2026-02-23T20:57:31.312" v="38" actId="26606"/>
          <ac:spMkLst>
            <pc:docMk/>
            <pc:sldMk cId="3763580140" sldId="299"/>
            <ac:spMk id="4112" creationId="{0E0936D5-2DCE-48A4-93BC-BA7861B4E343}"/>
          </ac:spMkLst>
        </pc:spChg>
        <pc:picChg chg="add mod">
          <ac:chgData name="Xochitl de la Torre" userId="638d38cf2cc83288" providerId="LiveId" clId="{0F03C480-ED31-4FAD-8D20-5E8935040FD6}" dt="2026-02-23T20:57:31.312" v="38" actId="26606"/>
          <ac:picMkLst>
            <pc:docMk/>
            <pc:sldMk cId="3763580140" sldId="299"/>
            <ac:picMk id="4099" creationId="{3CDC9A78-9E88-8B06-864D-37EAEB3C9105}"/>
          </ac:picMkLst>
        </pc:picChg>
        <pc:picChg chg="add mod">
          <ac:chgData name="Xochitl de la Torre" userId="638d38cf2cc83288" providerId="LiveId" clId="{0F03C480-ED31-4FAD-8D20-5E8935040FD6}" dt="2026-02-23T20:57:31.312" v="38" actId="26606"/>
          <ac:picMkLst>
            <pc:docMk/>
            <pc:sldMk cId="3763580140" sldId="299"/>
            <ac:picMk id="4101" creationId="{A16E1E49-EFCE-BE70-4780-9C9ECB395512}"/>
          </ac:picMkLst>
        </pc:picChg>
        <pc:picChg chg="add mod">
          <ac:chgData name="Xochitl de la Torre" userId="638d38cf2cc83288" providerId="LiveId" clId="{0F03C480-ED31-4FAD-8D20-5E8935040FD6}" dt="2026-02-23T20:57:31.312" v="38" actId="26606"/>
          <ac:picMkLst>
            <pc:docMk/>
            <pc:sldMk cId="3763580140" sldId="299"/>
            <ac:picMk id="4103" creationId="{A16378D3-C090-8ECA-C7B4-9E5C349C4CDA}"/>
          </ac:picMkLst>
        </pc:picChg>
      </pc:sldChg>
      <pc:sldChg chg="addSp delSp modSp mod setBg modAnim setClrOvrMap">
        <pc:chgData name="Xochitl de la Torre" userId="638d38cf2cc83288" providerId="LiveId" clId="{0F03C480-ED31-4FAD-8D20-5E8935040FD6}" dt="2026-02-23T21:22:52.207" v="168"/>
        <pc:sldMkLst>
          <pc:docMk/>
          <pc:sldMk cId="2279044846" sldId="300"/>
        </pc:sldMkLst>
        <pc:spChg chg="mod">
          <ac:chgData name="Xochitl de la Torre" userId="638d38cf2cc83288" providerId="LiveId" clId="{0F03C480-ED31-4FAD-8D20-5E8935040FD6}" dt="2026-02-23T21:01:51.371" v="52" actId="26606"/>
          <ac:spMkLst>
            <pc:docMk/>
            <pc:sldMk cId="2279044846" sldId="300"/>
            <ac:spMk id="2" creationId="{0124EF3C-05DF-A6A0-0C66-65DDD64C4286}"/>
          </ac:spMkLst>
        </pc:spChg>
        <pc:spChg chg="mod ord">
          <ac:chgData name="Xochitl de la Torre" userId="638d38cf2cc83288" providerId="LiveId" clId="{0F03C480-ED31-4FAD-8D20-5E8935040FD6}" dt="2026-02-23T21:01:51.371" v="52" actId="26606"/>
          <ac:spMkLst>
            <pc:docMk/>
            <pc:sldMk cId="2279044846" sldId="300"/>
            <ac:spMk id="4" creationId="{3E4F081F-9014-F498-14B7-9FB6B3B6BC05}"/>
          </ac:spMkLst>
        </pc:spChg>
        <pc:spChg chg="add ord">
          <ac:chgData name="Xochitl de la Torre" userId="638d38cf2cc83288" providerId="LiveId" clId="{0F03C480-ED31-4FAD-8D20-5E8935040FD6}" dt="2026-02-23T21:01:51.371" v="52" actId="26606"/>
          <ac:spMkLst>
            <pc:docMk/>
            <pc:sldMk cId="2279044846" sldId="300"/>
            <ac:spMk id="5" creationId="{FAEB48A0-D4C9-BA4A-47D9-77AE989F18DD}"/>
          </ac:spMkLst>
        </pc:spChg>
        <pc:spChg chg="add mod ord">
          <ac:chgData name="Xochitl de la Torre" userId="638d38cf2cc83288" providerId="LiveId" clId="{0F03C480-ED31-4FAD-8D20-5E8935040FD6}" dt="2026-02-23T21:01:51.371" v="52" actId="26606"/>
          <ac:spMkLst>
            <pc:docMk/>
            <pc:sldMk cId="2279044846" sldId="300"/>
            <ac:spMk id="6" creationId="{9CE9DAE8-A501-BF05-0FD2-668DFF488488}"/>
          </ac:spMkLst>
        </pc:spChg>
        <pc:spChg chg="add mod">
          <ac:chgData name="Xochitl de la Torre" userId="638d38cf2cc83288" providerId="LiveId" clId="{0F03C480-ED31-4FAD-8D20-5E8935040FD6}" dt="2026-02-23T21:00:02.779" v="43"/>
          <ac:spMkLst>
            <pc:docMk/>
            <pc:sldMk cId="2279044846" sldId="300"/>
            <ac:spMk id="7" creationId="{62A9C100-394F-D420-2EE1-6094F2229690}"/>
          </ac:spMkLst>
        </pc:spChg>
        <pc:spChg chg="add del">
          <ac:chgData name="Xochitl de la Torre" userId="638d38cf2cc83288" providerId="LiveId" clId="{0F03C480-ED31-4FAD-8D20-5E8935040FD6}" dt="2026-02-23T21:09:38.579" v="82" actId="26606"/>
          <ac:spMkLst>
            <pc:docMk/>
            <pc:sldMk cId="2279044846" sldId="300"/>
            <ac:spMk id="5134" creationId="{26C4D022-E2BC-435F-9CDB-44DC57C0701C}"/>
          </ac:spMkLst>
        </pc:spChg>
        <pc:spChg chg="add del">
          <ac:chgData name="Xochitl de la Torre" userId="638d38cf2cc83288" providerId="LiveId" clId="{0F03C480-ED31-4FAD-8D20-5E8935040FD6}" dt="2026-02-23T21:09:38.579" v="82" actId="26606"/>
          <ac:spMkLst>
            <pc:docMk/>
            <pc:sldMk cId="2279044846" sldId="300"/>
            <ac:spMk id="5136" creationId="{C926CAD6-45B1-4A85-A196-E722067B1D21}"/>
          </ac:spMkLst>
        </pc:spChg>
        <pc:spChg chg="add del">
          <ac:chgData name="Xochitl de la Torre" userId="638d38cf2cc83288" providerId="LiveId" clId="{0F03C480-ED31-4FAD-8D20-5E8935040FD6}" dt="2026-02-23T21:09:38.579" v="82" actId="26606"/>
          <ac:spMkLst>
            <pc:docMk/>
            <pc:sldMk cId="2279044846" sldId="300"/>
            <ac:spMk id="5138" creationId="{0E0936D5-2DCE-48A4-93BC-BA7861B4E343}"/>
          </ac:spMkLst>
        </pc:spChg>
        <pc:spChg chg="add">
          <ac:chgData name="Xochitl de la Torre" userId="638d38cf2cc83288" providerId="LiveId" clId="{0F03C480-ED31-4FAD-8D20-5E8935040FD6}" dt="2026-02-23T21:09:38.579" v="82" actId="26606"/>
          <ac:spMkLst>
            <pc:docMk/>
            <pc:sldMk cId="2279044846" sldId="300"/>
            <ac:spMk id="5143" creationId="{26C4D022-E2BC-435F-9CDB-44DC57C0701C}"/>
          </ac:spMkLst>
        </pc:spChg>
        <pc:spChg chg="add">
          <ac:chgData name="Xochitl de la Torre" userId="638d38cf2cc83288" providerId="LiveId" clId="{0F03C480-ED31-4FAD-8D20-5E8935040FD6}" dt="2026-02-23T21:09:38.579" v="82" actId="26606"/>
          <ac:spMkLst>
            <pc:docMk/>
            <pc:sldMk cId="2279044846" sldId="300"/>
            <ac:spMk id="5145" creationId="{C926CAD6-45B1-4A85-A196-E722067B1D21}"/>
          </ac:spMkLst>
        </pc:spChg>
        <pc:spChg chg="add">
          <ac:chgData name="Xochitl de la Torre" userId="638d38cf2cc83288" providerId="LiveId" clId="{0F03C480-ED31-4FAD-8D20-5E8935040FD6}" dt="2026-02-23T21:09:38.579" v="82" actId="26606"/>
          <ac:spMkLst>
            <pc:docMk/>
            <pc:sldMk cId="2279044846" sldId="300"/>
            <ac:spMk id="5147" creationId="{0E0936D5-2DCE-48A4-93BC-BA7861B4E343}"/>
          </ac:spMkLst>
        </pc:spChg>
        <pc:picChg chg="add mod ord">
          <ac:chgData name="Xochitl de la Torre" userId="638d38cf2cc83288" providerId="LiveId" clId="{0F03C480-ED31-4FAD-8D20-5E8935040FD6}" dt="2026-02-23T21:01:51.371" v="52" actId="26606"/>
          <ac:picMkLst>
            <pc:docMk/>
            <pc:sldMk cId="2279044846" sldId="300"/>
            <ac:picMk id="9" creationId="{10995C31-F9A9-48E5-1EBE-289881B173CE}"/>
          </ac:picMkLst>
        </pc:picChg>
        <pc:picChg chg="add mod">
          <ac:chgData name="Xochitl de la Torre" userId="638d38cf2cc83288" providerId="LiveId" clId="{0F03C480-ED31-4FAD-8D20-5E8935040FD6}" dt="2026-02-23T21:09:38.579" v="82" actId="26606"/>
          <ac:picMkLst>
            <pc:docMk/>
            <pc:sldMk cId="2279044846" sldId="300"/>
            <ac:picMk id="11" creationId="{1ACF6789-E1ED-2AB6-36E0-E7A33183CDB5}"/>
          </ac:picMkLst>
        </pc:picChg>
        <pc:picChg chg="add del">
          <ac:chgData name="Xochitl de la Torre" userId="638d38cf2cc83288" providerId="LiveId" clId="{0F03C480-ED31-4FAD-8D20-5E8935040FD6}" dt="2026-02-23T21:09:28.610" v="77" actId="21"/>
          <ac:picMkLst>
            <pc:docMk/>
            <pc:sldMk cId="2279044846" sldId="300"/>
            <ac:picMk id="12" creationId="{140FD00D-C15B-8336-BB78-A3811C3899A3}"/>
          </ac:picMkLst>
        </pc:picChg>
        <pc:picChg chg="add del mod">
          <ac:chgData name="Xochitl de la Torre" userId="638d38cf2cc83288" providerId="LiveId" clId="{0F03C480-ED31-4FAD-8D20-5E8935040FD6}" dt="2026-02-23T21:09:35.538" v="80" actId="21"/>
          <ac:picMkLst>
            <pc:docMk/>
            <pc:sldMk cId="2279044846" sldId="300"/>
            <ac:picMk id="14" creationId="{A9544692-3959-4099-E8DB-853DE9005F8B}"/>
          </ac:picMkLst>
        </pc:picChg>
        <pc:picChg chg="add mod ord">
          <ac:chgData name="Xochitl de la Torre" userId="638d38cf2cc83288" providerId="LiveId" clId="{0F03C480-ED31-4FAD-8D20-5E8935040FD6}" dt="2026-02-23T21:09:38.579" v="82" actId="26606"/>
          <ac:picMkLst>
            <pc:docMk/>
            <pc:sldMk cId="2279044846" sldId="300"/>
            <ac:picMk id="15" creationId="{A9544692-3959-4099-E8DB-853DE9005F8B}"/>
          </ac:picMkLst>
        </pc:picChg>
        <pc:picChg chg="add mod">
          <ac:chgData name="Xochitl de la Torre" userId="638d38cf2cc83288" providerId="LiveId" clId="{0F03C480-ED31-4FAD-8D20-5E8935040FD6}" dt="2026-02-23T21:01:51.371" v="52" actId="26606"/>
          <ac:picMkLst>
            <pc:docMk/>
            <pc:sldMk cId="2279044846" sldId="300"/>
            <ac:picMk id="5129" creationId="{A78F64E1-9A28-F61E-A337-A1576A767E8C}"/>
          </ac:picMkLst>
        </pc:picChg>
      </pc:sldChg>
      <pc:sldChg chg="addSp modSp mod setBg modAnim setClrOvrMap">
        <pc:chgData name="Xochitl de la Torre" userId="638d38cf2cc83288" providerId="LiveId" clId="{0F03C480-ED31-4FAD-8D20-5E8935040FD6}" dt="2026-02-23T21:23:15.657" v="176" actId="20577"/>
        <pc:sldMkLst>
          <pc:docMk/>
          <pc:sldMk cId="713064661" sldId="301"/>
        </pc:sldMkLst>
        <pc:spChg chg="mod ord">
          <ac:chgData name="Xochitl de la Torre" userId="638d38cf2cc83288" providerId="LiveId" clId="{0F03C480-ED31-4FAD-8D20-5E8935040FD6}" dt="2026-02-23T21:23:01.490" v="170" actId="20577"/>
          <ac:spMkLst>
            <pc:docMk/>
            <pc:sldMk cId="713064661" sldId="301"/>
            <ac:spMk id="2" creationId="{6C2403B4-6B8D-3DAC-749C-3CF4B80A359D}"/>
          </ac:spMkLst>
        </pc:spChg>
        <pc:spChg chg="mod ord">
          <ac:chgData name="Xochitl de la Torre" userId="638d38cf2cc83288" providerId="LiveId" clId="{0F03C480-ED31-4FAD-8D20-5E8935040FD6}" dt="2026-02-23T21:23:15.657" v="176" actId="20577"/>
          <ac:spMkLst>
            <pc:docMk/>
            <pc:sldMk cId="713064661" sldId="301"/>
            <ac:spMk id="5" creationId="{8AF86960-F684-0B87-D8D2-7F17AB5EB0A5}"/>
          </ac:spMkLst>
        </pc:spChg>
        <pc:spChg chg="add">
          <ac:chgData name="Xochitl de la Torre" userId="638d38cf2cc83288" providerId="LiveId" clId="{0F03C480-ED31-4FAD-8D20-5E8935040FD6}" dt="2026-02-23T21:03:11.184" v="57" actId="26606"/>
          <ac:spMkLst>
            <pc:docMk/>
            <pc:sldMk cId="713064661" sldId="301"/>
            <ac:spMk id="6159" creationId="{26C4D022-E2BC-435F-9CDB-44DC57C0701C}"/>
          </ac:spMkLst>
        </pc:spChg>
        <pc:spChg chg="add">
          <ac:chgData name="Xochitl de la Torre" userId="638d38cf2cc83288" providerId="LiveId" clId="{0F03C480-ED31-4FAD-8D20-5E8935040FD6}" dt="2026-02-23T21:03:11.184" v="57" actId="26606"/>
          <ac:spMkLst>
            <pc:docMk/>
            <pc:sldMk cId="713064661" sldId="301"/>
            <ac:spMk id="6161" creationId="{C926CAD6-45B1-4A85-A196-E722067B1D21}"/>
          </ac:spMkLst>
        </pc:spChg>
        <pc:spChg chg="add">
          <ac:chgData name="Xochitl de la Torre" userId="638d38cf2cc83288" providerId="LiveId" clId="{0F03C480-ED31-4FAD-8D20-5E8935040FD6}" dt="2026-02-23T21:03:11.184" v="57" actId="26606"/>
          <ac:spMkLst>
            <pc:docMk/>
            <pc:sldMk cId="713064661" sldId="301"/>
            <ac:spMk id="6163" creationId="{0E0936D5-2DCE-48A4-93BC-BA7861B4E343}"/>
          </ac:spMkLst>
        </pc:spChg>
        <pc:picChg chg="add mod">
          <ac:chgData name="Xochitl de la Torre" userId="638d38cf2cc83288" providerId="LiveId" clId="{0F03C480-ED31-4FAD-8D20-5E8935040FD6}" dt="2026-02-23T21:03:11.184" v="57" actId="26606"/>
          <ac:picMkLst>
            <pc:docMk/>
            <pc:sldMk cId="713064661" sldId="301"/>
            <ac:picMk id="6148" creationId="{226416D5-FB33-B9B7-C87F-D4D42BE371C6}"/>
          </ac:picMkLst>
        </pc:picChg>
        <pc:picChg chg="add mod">
          <ac:chgData name="Xochitl de la Torre" userId="638d38cf2cc83288" providerId="LiveId" clId="{0F03C480-ED31-4FAD-8D20-5E8935040FD6}" dt="2026-02-23T21:03:11.184" v="57" actId="26606"/>
          <ac:picMkLst>
            <pc:docMk/>
            <pc:sldMk cId="713064661" sldId="301"/>
            <ac:picMk id="6150" creationId="{6F8295A5-0F6A-EA8E-00BF-B1F998A391EF}"/>
          </ac:picMkLst>
        </pc:picChg>
        <pc:picChg chg="add mod">
          <ac:chgData name="Xochitl de la Torre" userId="638d38cf2cc83288" providerId="LiveId" clId="{0F03C480-ED31-4FAD-8D20-5E8935040FD6}" dt="2026-02-23T21:03:11.184" v="57" actId="26606"/>
          <ac:picMkLst>
            <pc:docMk/>
            <pc:sldMk cId="713064661" sldId="301"/>
            <ac:picMk id="6152" creationId="{B716F230-C560-2927-6197-5E4EE0B3C117}"/>
          </ac:picMkLst>
        </pc:picChg>
        <pc:picChg chg="add mod ord">
          <ac:chgData name="Xochitl de la Torre" userId="638d38cf2cc83288" providerId="LiveId" clId="{0F03C480-ED31-4FAD-8D20-5E8935040FD6}" dt="2026-02-23T21:03:11.184" v="57" actId="26606"/>
          <ac:picMkLst>
            <pc:docMk/>
            <pc:sldMk cId="713064661" sldId="301"/>
            <ac:picMk id="6154" creationId="{0E906718-65F3-FCBF-145C-91FC67C5642D}"/>
          </ac:picMkLst>
        </pc:picChg>
      </pc:sldChg>
      <pc:sldChg chg="addSp delSp modSp mod setBg modAnim setClrOvrMap">
        <pc:chgData name="Xochitl de la Torre" userId="638d38cf2cc83288" providerId="LiveId" clId="{0F03C480-ED31-4FAD-8D20-5E8935040FD6}" dt="2026-02-23T21:23:30.196" v="181" actId="20577"/>
        <pc:sldMkLst>
          <pc:docMk/>
          <pc:sldMk cId="2332827393" sldId="302"/>
        </pc:sldMkLst>
        <pc:spChg chg="mod">
          <ac:chgData name="Xochitl de la Torre" userId="638d38cf2cc83288" providerId="LiveId" clId="{0F03C480-ED31-4FAD-8D20-5E8935040FD6}" dt="2026-02-23T21:18:42.971" v="138" actId="26606"/>
          <ac:spMkLst>
            <pc:docMk/>
            <pc:sldMk cId="2332827393" sldId="302"/>
            <ac:spMk id="2" creationId="{6F76F3D6-FCFD-9027-21A0-21ACAF1BC483}"/>
          </ac:spMkLst>
        </pc:spChg>
        <pc:spChg chg="mod">
          <ac:chgData name="Xochitl de la Torre" userId="638d38cf2cc83288" providerId="LiveId" clId="{0F03C480-ED31-4FAD-8D20-5E8935040FD6}" dt="2026-02-23T21:23:30.196" v="181" actId="20577"/>
          <ac:spMkLst>
            <pc:docMk/>
            <pc:sldMk cId="2332827393" sldId="302"/>
            <ac:spMk id="4" creationId="{CD81797D-A004-88F3-F301-ED1E2D3EC025}"/>
          </ac:spMkLst>
        </pc:spChg>
        <pc:spChg chg="add del">
          <ac:chgData name="Xochitl de la Torre" userId="638d38cf2cc83288" providerId="LiveId" clId="{0F03C480-ED31-4FAD-8D20-5E8935040FD6}" dt="2026-02-23T21:18:42.957" v="137" actId="26606"/>
          <ac:spMkLst>
            <pc:docMk/>
            <pc:sldMk cId="2332827393" sldId="302"/>
            <ac:spMk id="10" creationId="{282E2A95-1A08-4118-83C6-B1CA5648E075}"/>
          </ac:spMkLst>
        </pc:spChg>
        <pc:spChg chg="add del">
          <ac:chgData name="Xochitl de la Torre" userId="638d38cf2cc83288" providerId="LiveId" clId="{0F03C480-ED31-4FAD-8D20-5E8935040FD6}" dt="2026-02-23T21:18:42.957" v="137" actId="26606"/>
          <ac:spMkLst>
            <pc:docMk/>
            <pc:sldMk cId="2332827393" sldId="302"/>
            <ac:spMk id="12" creationId="{2FFEFC7E-85EE-4AC9-A351-FBEB13A1D622}"/>
          </ac:spMkLst>
        </pc:spChg>
        <pc:spChg chg="add del">
          <ac:chgData name="Xochitl de la Torre" userId="638d38cf2cc83288" providerId="LiveId" clId="{0F03C480-ED31-4FAD-8D20-5E8935040FD6}" dt="2026-02-23T21:18:42.957" v="137" actId="26606"/>
          <ac:spMkLst>
            <pc:docMk/>
            <pc:sldMk cId="2332827393" sldId="302"/>
            <ac:spMk id="14" creationId="{CB2511BB-FC4C-45F3-94EB-661D6806C942}"/>
          </ac:spMkLst>
        </pc:spChg>
        <pc:spChg chg="add del">
          <ac:chgData name="Xochitl de la Torre" userId="638d38cf2cc83288" providerId="LiveId" clId="{0F03C480-ED31-4FAD-8D20-5E8935040FD6}" dt="2026-02-23T21:18:42.957" v="137" actId="26606"/>
          <ac:spMkLst>
            <pc:docMk/>
            <pc:sldMk cId="2332827393" sldId="302"/>
            <ac:spMk id="16" creationId="{68DC0EC7-60EA-4BD3-BC04-D547DE1B2891}"/>
          </ac:spMkLst>
        </pc:spChg>
        <pc:spChg chg="add">
          <ac:chgData name="Xochitl de la Torre" userId="638d38cf2cc83288" providerId="LiveId" clId="{0F03C480-ED31-4FAD-8D20-5E8935040FD6}" dt="2026-02-23T21:18:42.971" v="138" actId="26606"/>
          <ac:spMkLst>
            <pc:docMk/>
            <pc:sldMk cId="2332827393" sldId="302"/>
            <ac:spMk id="18" creationId="{4E9EDDFA-8F05-462B-8D3E-5B9C4FBC735B}"/>
          </ac:spMkLst>
        </pc:spChg>
        <pc:spChg chg="add">
          <ac:chgData name="Xochitl de la Torre" userId="638d38cf2cc83288" providerId="LiveId" clId="{0F03C480-ED31-4FAD-8D20-5E8935040FD6}" dt="2026-02-23T21:18:42.971" v="138" actId="26606"/>
          <ac:spMkLst>
            <pc:docMk/>
            <pc:sldMk cId="2332827393" sldId="302"/>
            <ac:spMk id="19" creationId="{143F9A23-3237-4ED6-A1E9-C0E6530E053B}"/>
          </ac:spMkLst>
        </pc:spChg>
        <pc:spChg chg="add">
          <ac:chgData name="Xochitl de la Torre" userId="638d38cf2cc83288" providerId="LiveId" clId="{0F03C480-ED31-4FAD-8D20-5E8935040FD6}" dt="2026-02-23T21:18:42.971" v="138" actId="26606"/>
          <ac:spMkLst>
            <pc:docMk/>
            <pc:sldMk cId="2332827393" sldId="302"/>
            <ac:spMk id="20" creationId="{C63CD46D-4335-4BA4-842A-BF835A99CB2C}"/>
          </ac:spMkLst>
        </pc:spChg>
        <pc:picChg chg="add mod ord">
          <ac:chgData name="Xochitl de la Torre" userId="638d38cf2cc83288" providerId="LiveId" clId="{0F03C480-ED31-4FAD-8D20-5E8935040FD6}" dt="2026-02-23T21:18:42.971" v="138" actId="26606"/>
          <ac:picMkLst>
            <pc:docMk/>
            <pc:sldMk cId="2332827393" sldId="302"/>
            <ac:picMk id="5" creationId="{D8987481-156D-4A15-EEED-64154D10D4DE}"/>
          </ac:picMkLst>
        </pc:picChg>
      </pc:sldChg>
      <pc:sldChg chg="addSp modSp mod setBg modAnim setClrOvrMap">
        <pc:chgData name="Xochitl de la Torre" userId="638d38cf2cc83288" providerId="LiveId" clId="{0F03C480-ED31-4FAD-8D20-5E8935040FD6}" dt="2026-02-23T21:24:13.888" v="186"/>
        <pc:sldMkLst>
          <pc:docMk/>
          <pc:sldMk cId="1662587394" sldId="303"/>
        </pc:sldMkLst>
        <pc:spChg chg="mod">
          <ac:chgData name="Xochitl de la Torre" userId="638d38cf2cc83288" providerId="LiveId" clId="{0F03C480-ED31-4FAD-8D20-5E8935040FD6}" dt="2026-02-23T21:24:04.541" v="182" actId="20577"/>
          <ac:spMkLst>
            <pc:docMk/>
            <pc:sldMk cId="1662587394" sldId="303"/>
            <ac:spMk id="2" creationId="{6935306C-14C7-CC1D-96FD-46CC8A85E36C}"/>
          </ac:spMkLst>
        </pc:spChg>
        <pc:spChg chg="mod ord">
          <ac:chgData name="Xochitl de la Torre" userId="638d38cf2cc83288" providerId="LiveId" clId="{0F03C480-ED31-4FAD-8D20-5E8935040FD6}" dt="2026-02-23T21:04:40.365" v="62" actId="26606"/>
          <ac:spMkLst>
            <pc:docMk/>
            <pc:sldMk cId="1662587394" sldId="303"/>
            <ac:spMk id="4" creationId="{57B99BFC-308A-25AD-8AE0-84F0D2D68813}"/>
          </ac:spMkLst>
        </pc:spChg>
        <pc:spChg chg="add">
          <ac:chgData name="Xochitl de la Torre" userId="638d38cf2cc83288" providerId="LiveId" clId="{0F03C480-ED31-4FAD-8D20-5E8935040FD6}" dt="2026-02-23T21:04:40.365" v="62" actId="26606"/>
          <ac:spMkLst>
            <pc:docMk/>
            <pc:sldMk cId="1662587394" sldId="303"/>
            <ac:spMk id="8206" creationId="{26C4D022-E2BC-435F-9CDB-44DC57C0701C}"/>
          </ac:spMkLst>
        </pc:spChg>
        <pc:spChg chg="add">
          <ac:chgData name="Xochitl de la Torre" userId="638d38cf2cc83288" providerId="LiveId" clId="{0F03C480-ED31-4FAD-8D20-5E8935040FD6}" dt="2026-02-23T21:04:40.365" v="62" actId="26606"/>
          <ac:spMkLst>
            <pc:docMk/>
            <pc:sldMk cId="1662587394" sldId="303"/>
            <ac:spMk id="8208" creationId="{C926CAD6-45B1-4A85-A196-E722067B1D21}"/>
          </ac:spMkLst>
        </pc:spChg>
        <pc:spChg chg="add">
          <ac:chgData name="Xochitl de la Torre" userId="638d38cf2cc83288" providerId="LiveId" clId="{0F03C480-ED31-4FAD-8D20-5E8935040FD6}" dt="2026-02-23T21:04:40.365" v="62" actId="26606"/>
          <ac:spMkLst>
            <pc:docMk/>
            <pc:sldMk cId="1662587394" sldId="303"/>
            <ac:spMk id="8210" creationId="{0E0936D5-2DCE-48A4-93BC-BA7861B4E343}"/>
          </ac:spMkLst>
        </pc:spChg>
        <pc:picChg chg="add mod">
          <ac:chgData name="Xochitl de la Torre" userId="638d38cf2cc83288" providerId="LiveId" clId="{0F03C480-ED31-4FAD-8D20-5E8935040FD6}" dt="2026-02-23T21:04:40.365" v="62" actId="26606"/>
          <ac:picMkLst>
            <pc:docMk/>
            <pc:sldMk cId="1662587394" sldId="303"/>
            <ac:picMk id="8195" creationId="{78229A9A-CAC2-06A5-740A-77BF5C1C516E}"/>
          </ac:picMkLst>
        </pc:picChg>
        <pc:picChg chg="add mod ord">
          <ac:chgData name="Xochitl de la Torre" userId="638d38cf2cc83288" providerId="LiveId" clId="{0F03C480-ED31-4FAD-8D20-5E8935040FD6}" dt="2026-02-23T21:04:40.365" v="62" actId="26606"/>
          <ac:picMkLst>
            <pc:docMk/>
            <pc:sldMk cId="1662587394" sldId="303"/>
            <ac:picMk id="8197" creationId="{D5D6FB89-E5C2-31A6-0312-58DD4A9CAD28}"/>
          </ac:picMkLst>
        </pc:picChg>
        <pc:picChg chg="add mod">
          <ac:chgData name="Xochitl de la Torre" userId="638d38cf2cc83288" providerId="LiveId" clId="{0F03C480-ED31-4FAD-8D20-5E8935040FD6}" dt="2026-02-23T21:04:40.365" v="62" actId="26606"/>
          <ac:picMkLst>
            <pc:docMk/>
            <pc:sldMk cId="1662587394" sldId="303"/>
            <ac:picMk id="8199" creationId="{1F626F9F-3CAD-1D10-126B-54DE5B593DC4}"/>
          </ac:picMkLst>
        </pc:picChg>
        <pc:picChg chg="add mod ord">
          <ac:chgData name="Xochitl de la Torre" userId="638d38cf2cc83288" providerId="LiveId" clId="{0F03C480-ED31-4FAD-8D20-5E8935040FD6}" dt="2026-02-23T21:04:40.365" v="62" actId="26606"/>
          <ac:picMkLst>
            <pc:docMk/>
            <pc:sldMk cId="1662587394" sldId="303"/>
            <ac:picMk id="8201" creationId="{5F040786-E5C6-4D5F-2CB2-F242C6C3619B}"/>
          </ac:picMkLst>
        </pc:picChg>
      </pc:sldChg>
      <pc:sldChg chg="addSp modSp mod setBg modAnim setClrOvrMap">
        <pc:chgData name="Xochitl de la Torre" userId="638d38cf2cc83288" providerId="LiveId" clId="{0F03C480-ED31-4FAD-8D20-5E8935040FD6}" dt="2026-02-23T21:24:46.499" v="229"/>
        <pc:sldMkLst>
          <pc:docMk/>
          <pc:sldMk cId="1580107700" sldId="304"/>
        </pc:sldMkLst>
        <pc:spChg chg="mod">
          <ac:chgData name="Xochitl de la Torre" userId="638d38cf2cc83288" providerId="LiveId" clId="{0F03C480-ED31-4FAD-8D20-5E8935040FD6}" dt="2026-02-23T21:24:34.414" v="225" actId="20577"/>
          <ac:spMkLst>
            <pc:docMk/>
            <pc:sldMk cId="1580107700" sldId="304"/>
            <ac:spMk id="2" creationId="{6AFD9F1B-1EA4-F300-D45D-C93C8E259A55}"/>
          </ac:spMkLst>
        </pc:spChg>
        <pc:spChg chg="mod ord">
          <ac:chgData name="Xochitl de la Torre" userId="638d38cf2cc83288" providerId="LiveId" clId="{0F03C480-ED31-4FAD-8D20-5E8935040FD6}" dt="2026-02-23T21:09:07.597" v="72" actId="26606"/>
          <ac:spMkLst>
            <pc:docMk/>
            <pc:sldMk cId="1580107700" sldId="304"/>
            <ac:spMk id="4" creationId="{A4B511BC-477B-30AD-1FF6-851293922481}"/>
          </ac:spMkLst>
        </pc:spChg>
        <pc:spChg chg="add">
          <ac:chgData name="Xochitl de la Torre" userId="638d38cf2cc83288" providerId="LiveId" clId="{0F03C480-ED31-4FAD-8D20-5E8935040FD6}" dt="2026-02-23T21:09:07.597" v="72" actId="26606"/>
          <ac:spMkLst>
            <pc:docMk/>
            <pc:sldMk cId="1580107700" sldId="304"/>
            <ac:spMk id="17" creationId="{26C4D022-E2BC-435F-9CDB-44DC57C0701C}"/>
          </ac:spMkLst>
        </pc:spChg>
        <pc:spChg chg="add">
          <ac:chgData name="Xochitl de la Torre" userId="638d38cf2cc83288" providerId="LiveId" clId="{0F03C480-ED31-4FAD-8D20-5E8935040FD6}" dt="2026-02-23T21:09:07.597" v="72" actId="26606"/>
          <ac:spMkLst>
            <pc:docMk/>
            <pc:sldMk cId="1580107700" sldId="304"/>
            <ac:spMk id="19" creationId="{C926CAD6-45B1-4A85-A196-E722067B1D21}"/>
          </ac:spMkLst>
        </pc:spChg>
        <pc:spChg chg="add">
          <ac:chgData name="Xochitl de la Torre" userId="638d38cf2cc83288" providerId="LiveId" clId="{0F03C480-ED31-4FAD-8D20-5E8935040FD6}" dt="2026-02-23T21:09:07.597" v="72" actId="26606"/>
          <ac:spMkLst>
            <pc:docMk/>
            <pc:sldMk cId="1580107700" sldId="304"/>
            <ac:spMk id="21" creationId="{0E0936D5-2DCE-48A4-93BC-BA7861B4E343}"/>
          </ac:spMkLst>
        </pc:spChg>
        <pc:picChg chg="add mod">
          <ac:chgData name="Xochitl de la Torre" userId="638d38cf2cc83288" providerId="LiveId" clId="{0F03C480-ED31-4FAD-8D20-5E8935040FD6}" dt="2026-02-23T21:09:07.597" v="72" actId="26606"/>
          <ac:picMkLst>
            <pc:docMk/>
            <pc:sldMk cId="1580107700" sldId="304"/>
            <ac:picMk id="6" creationId="{19EEBFDE-AB9D-CD01-43C8-FCCFCB5273EC}"/>
          </ac:picMkLst>
        </pc:picChg>
        <pc:picChg chg="add mod">
          <ac:chgData name="Xochitl de la Torre" userId="638d38cf2cc83288" providerId="LiveId" clId="{0F03C480-ED31-4FAD-8D20-5E8935040FD6}" dt="2026-02-23T21:09:07.597" v="72" actId="26606"/>
          <ac:picMkLst>
            <pc:docMk/>
            <pc:sldMk cId="1580107700" sldId="304"/>
            <ac:picMk id="8" creationId="{92B5669F-768E-F8A8-DB05-14BF8BC1768E}"/>
          </ac:picMkLst>
        </pc:picChg>
        <pc:picChg chg="add mod">
          <ac:chgData name="Xochitl de la Torre" userId="638d38cf2cc83288" providerId="LiveId" clId="{0F03C480-ED31-4FAD-8D20-5E8935040FD6}" dt="2026-02-23T21:09:07.597" v="72" actId="26606"/>
          <ac:picMkLst>
            <pc:docMk/>
            <pc:sldMk cId="1580107700" sldId="304"/>
            <ac:picMk id="10" creationId="{BAD5BCCE-BB5F-CBA8-3F5E-748AB8983E99}"/>
          </ac:picMkLst>
        </pc:picChg>
        <pc:picChg chg="add mod ord">
          <ac:chgData name="Xochitl de la Torre" userId="638d38cf2cc83288" providerId="LiveId" clId="{0F03C480-ED31-4FAD-8D20-5E8935040FD6}" dt="2026-02-23T21:09:07.597" v="72" actId="26606"/>
          <ac:picMkLst>
            <pc:docMk/>
            <pc:sldMk cId="1580107700" sldId="304"/>
            <ac:picMk id="12" creationId="{29FE5B4D-F46D-5C99-A613-1239D22A5643}"/>
          </ac:picMkLst>
        </pc:picChg>
        <pc:picChg chg="add">
          <ac:chgData name="Xochitl de la Torre" userId="638d38cf2cc83288" providerId="LiveId" clId="{0F03C480-ED31-4FAD-8D20-5E8935040FD6}" dt="2026-02-23T21:08:34.958" v="63"/>
          <ac:picMkLst>
            <pc:docMk/>
            <pc:sldMk cId="1580107700" sldId="304"/>
            <ac:picMk id="9219" creationId="{AA7753AB-B03F-F12B-7F85-B4EC8F1F6FE0}"/>
          </ac:picMkLst>
        </pc:picChg>
      </pc:sldChg>
      <pc:sldChg chg="addSp delSp modSp mod setBg modAnim setClrOvrMap">
        <pc:chgData name="Xochitl de la Torre" userId="638d38cf2cc83288" providerId="LiveId" clId="{0F03C480-ED31-4FAD-8D20-5E8935040FD6}" dt="2026-02-23T21:25:35.128" v="258"/>
        <pc:sldMkLst>
          <pc:docMk/>
          <pc:sldMk cId="3055665576" sldId="305"/>
        </pc:sldMkLst>
        <pc:spChg chg="mod">
          <ac:chgData name="Xochitl de la Torre" userId="638d38cf2cc83288" providerId="LiveId" clId="{0F03C480-ED31-4FAD-8D20-5E8935040FD6}" dt="2026-02-23T21:11:20.279" v="86" actId="20577"/>
          <ac:spMkLst>
            <pc:docMk/>
            <pc:sldMk cId="3055665576" sldId="305"/>
            <ac:spMk id="2" creationId="{3E3F9BD4-61AE-B875-3376-7AFEBEE612D9}"/>
          </ac:spMkLst>
        </pc:spChg>
        <pc:spChg chg="mod">
          <ac:chgData name="Xochitl de la Torre" userId="638d38cf2cc83288" providerId="LiveId" clId="{0F03C480-ED31-4FAD-8D20-5E8935040FD6}" dt="2026-02-23T21:25:15.976" v="254" actId="20577"/>
          <ac:spMkLst>
            <pc:docMk/>
            <pc:sldMk cId="3055665576" sldId="305"/>
            <ac:spMk id="4" creationId="{C9B3083B-153E-2E8E-979C-34769532CA1D}"/>
          </ac:spMkLst>
        </pc:spChg>
        <pc:spChg chg="add">
          <ac:chgData name="Xochitl de la Torre" userId="638d38cf2cc83288" providerId="LiveId" clId="{0F03C480-ED31-4FAD-8D20-5E8935040FD6}" dt="2026-02-23T21:11:02.845" v="84"/>
          <ac:spMkLst>
            <pc:docMk/>
            <pc:sldMk cId="3055665576" sldId="305"/>
            <ac:spMk id="5" creationId="{46FCD3E3-D951-44B2-0C8B-166766FF5E0E}"/>
          </ac:spMkLst>
        </pc:spChg>
        <pc:spChg chg="add del">
          <ac:chgData name="Xochitl de la Torre" userId="638d38cf2cc83288" providerId="LiveId" clId="{0F03C480-ED31-4FAD-8D20-5E8935040FD6}" dt="2026-02-23T21:11:23.816" v="87" actId="26606"/>
          <ac:spMkLst>
            <pc:docMk/>
            <pc:sldMk cId="3055665576" sldId="305"/>
            <ac:spMk id="10248" creationId="{B6EE7E08-B389-43E5-B019-1B0A8ACBBD93}"/>
          </ac:spMkLst>
        </pc:spChg>
        <pc:spChg chg="add del">
          <ac:chgData name="Xochitl de la Torre" userId="638d38cf2cc83288" providerId="LiveId" clId="{0F03C480-ED31-4FAD-8D20-5E8935040FD6}" dt="2026-02-23T21:11:23.816" v="87" actId="26606"/>
          <ac:spMkLst>
            <pc:docMk/>
            <pc:sldMk cId="3055665576" sldId="305"/>
            <ac:spMk id="10250" creationId="{E60D94A5-8A09-4BAB-8F7C-69BC34C54DDE}"/>
          </ac:spMkLst>
        </pc:spChg>
        <pc:spChg chg="add del">
          <ac:chgData name="Xochitl de la Torre" userId="638d38cf2cc83288" providerId="LiveId" clId="{0F03C480-ED31-4FAD-8D20-5E8935040FD6}" dt="2026-02-23T21:11:23.816" v="87" actId="26606"/>
          <ac:spMkLst>
            <pc:docMk/>
            <pc:sldMk cId="3055665576" sldId="305"/>
            <ac:spMk id="10252" creationId="{7A1AE32B-3A6E-4C5E-8FEB-73861B9A26B5}"/>
          </ac:spMkLst>
        </pc:spChg>
        <pc:spChg chg="add">
          <ac:chgData name="Xochitl de la Torre" userId="638d38cf2cc83288" providerId="LiveId" clId="{0F03C480-ED31-4FAD-8D20-5E8935040FD6}" dt="2026-02-23T21:11:23.816" v="87" actId="26606"/>
          <ac:spMkLst>
            <pc:docMk/>
            <pc:sldMk cId="3055665576" sldId="305"/>
            <ac:spMk id="10257" creationId="{4E9EDDFA-8F05-462B-8D3E-5B9C4FBC735B}"/>
          </ac:spMkLst>
        </pc:spChg>
        <pc:spChg chg="add">
          <ac:chgData name="Xochitl de la Torre" userId="638d38cf2cc83288" providerId="LiveId" clId="{0F03C480-ED31-4FAD-8D20-5E8935040FD6}" dt="2026-02-23T21:11:23.816" v="87" actId="26606"/>
          <ac:spMkLst>
            <pc:docMk/>
            <pc:sldMk cId="3055665576" sldId="305"/>
            <ac:spMk id="10259" creationId="{143F9A23-3237-4ED6-A1E9-C0E6530E053B}"/>
          </ac:spMkLst>
        </pc:spChg>
        <pc:spChg chg="add">
          <ac:chgData name="Xochitl de la Torre" userId="638d38cf2cc83288" providerId="LiveId" clId="{0F03C480-ED31-4FAD-8D20-5E8935040FD6}" dt="2026-02-23T21:11:23.816" v="87" actId="26606"/>
          <ac:spMkLst>
            <pc:docMk/>
            <pc:sldMk cId="3055665576" sldId="305"/>
            <ac:spMk id="10261" creationId="{C63CD46D-4335-4BA4-842A-BF835A99CB2C}"/>
          </ac:spMkLst>
        </pc:spChg>
        <pc:picChg chg="add mod ord">
          <ac:chgData name="Xochitl de la Torre" userId="638d38cf2cc83288" providerId="LiveId" clId="{0F03C480-ED31-4FAD-8D20-5E8935040FD6}" dt="2026-02-23T21:25:02.035" v="234" actId="1076"/>
          <ac:picMkLst>
            <pc:docMk/>
            <pc:sldMk cId="3055665576" sldId="305"/>
            <ac:picMk id="10243" creationId="{27CDC0D6-6F86-C1D6-ABF1-74E8297B7440}"/>
          </ac:picMkLst>
        </pc:picChg>
      </pc:sldChg>
      <pc:sldChg chg="addSp delSp modSp mod setBg modAnim setClrOvrMap">
        <pc:chgData name="Xochitl de la Torre" userId="638d38cf2cc83288" providerId="LiveId" clId="{0F03C480-ED31-4FAD-8D20-5E8935040FD6}" dt="2026-02-23T21:28:34.781" v="288"/>
        <pc:sldMkLst>
          <pc:docMk/>
          <pc:sldMk cId="2967495501" sldId="306"/>
        </pc:sldMkLst>
        <pc:spChg chg="mod ord">
          <ac:chgData name="Xochitl de la Torre" userId="638d38cf2cc83288" providerId="LiveId" clId="{0F03C480-ED31-4FAD-8D20-5E8935040FD6}" dt="2026-02-23T21:28:02.775" v="280" actId="26606"/>
          <ac:spMkLst>
            <pc:docMk/>
            <pc:sldMk cId="2967495501" sldId="306"/>
            <ac:spMk id="2" creationId="{B081F0F6-1E88-01B0-30C1-47A66642C160}"/>
          </ac:spMkLst>
        </pc:spChg>
        <pc:spChg chg="mod ord">
          <ac:chgData name="Xochitl de la Torre" userId="638d38cf2cc83288" providerId="LiveId" clId="{0F03C480-ED31-4FAD-8D20-5E8935040FD6}" dt="2026-02-23T21:28:02.775" v="280" actId="26606"/>
          <ac:spMkLst>
            <pc:docMk/>
            <pc:sldMk cId="2967495501" sldId="306"/>
            <ac:spMk id="4" creationId="{3550AE4F-E525-709D-8AA4-9E506F0D0D91}"/>
          </ac:spMkLst>
        </pc:spChg>
        <pc:spChg chg="add del">
          <ac:chgData name="Xochitl de la Torre" userId="638d38cf2cc83288" providerId="LiveId" clId="{0F03C480-ED31-4FAD-8D20-5E8935040FD6}" dt="2026-02-23T21:28:02.775" v="280" actId="26606"/>
          <ac:spMkLst>
            <pc:docMk/>
            <pc:sldMk cId="2967495501" sldId="306"/>
            <ac:spMk id="11272" creationId="{E192707B-B929-41A7-9B41-E959A1C689E4}"/>
          </ac:spMkLst>
        </pc:spChg>
        <pc:spChg chg="add del">
          <ac:chgData name="Xochitl de la Torre" userId="638d38cf2cc83288" providerId="LiveId" clId="{0F03C480-ED31-4FAD-8D20-5E8935040FD6}" dt="2026-02-23T21:28:02.775" v="280" actId="26606"/>
          <ac:spMkLst>
            <pc:docMk/>
            <pc:sldMk cId="2967495501" sldId="306"/>
            <ac:spMk id="11274" creationId="{8FB4235C-4505-46C7-AD8F-8769A1972FC1}"/>
          </ac:spMkLst>
        </pc:spChg>
        <pc:spChg chg="add del">
          <ac:chgData name="Xochitl de la Torre" userId="638d38cf2cc83288" providerId="LiveId" clId="{0F03C480-ED31-4FAD-8D20-5E8935040FD6}" dt="2026-02-23T21:28:02.775" v="280" actId="26606"/>
          <ac:spMkLst>
            <pc:docMk/>
            <pc:sldMk cId="2967495501" sldId="306"/>
            <ac:spMk id="11279" creationId="{D5851415-CF4E-4C41-9E36-04E444B517EB}"/>
          </ac:spMkLst>
        </pc:spChg>
        <pc:spChg chg="add del">
          <ac:chgData name="Xochitl de la Torre" userId="638d38cf2cc83288" providerId="LiveId" clId="{0F03C480-ED31-4FAD-8D20-5E8935040FD6}" dt="2026-02-23T21:28:02.775" v="280" actId="26606"/>
          <ac:spMkLst>
            <pc:docMk/>
            <pc:sldMk cId="2967495501" sldId="306"/>
            <ac:spMk id="11281" creationId="{3EA2D33E-BAA2-467B-80B0-8887D9A99FBE}"/>
          </ac:spMkLst>
        </pc:spChg>
        <pc:spChg chg="add del">
          <ac:chgData name="Xochitl de la Torre" userId="638d38cf2cc83288" providerId="LiveId" clId="{0F03C480-ED31-4FAD-8D20-5E8935040FD6}" dt="2026-02-23T21:28:02.775" v="280" actId="26606"/>
          <ac:spMkLst>
            <pc:docMk/>
            <pc:sldMk cId="2967495501" sldId="306"/>
            <ac:spMk id="11283" creationId="{6067C508-2065-42E3-98D2-F3A9B8339BA0}"/>
          </ac:spMkLst>
        </pc:spChg>
        <pc:spChg chg="add del">
          <ac:chgData name="Xochitl de la Torre" userId="638d38cf2cc83288" providerId="LiveId" clId="{0F03C480-ED31-4FAD-8D20-5E8935040FD6}" dt="2026-02-23T21:27:34.386" v="273" actId="26606"/>
          <ac:spMkLst>
            <pc:docMk/>
            <pc:sldMk cId="2967495501" sldId="306"/>
            <ac:spMk id="11288" creationId="{CD7B8A97-A55C-4B63-9224-277C84F4B6BD}"/>
          </ac:spMkLst>
        </pc:spChg>
        <pc:spChg chg="add del">
          <ac:chgData name="Xochitl de la Torre" userId="638d38cf2cc83288" providerId="LiveId" clId="{0F03C480-ED31-4FAD-8D20-5E8935040FD6}" dt="2026-02-23T21:27:34.386" v="273" actId="26606"/>
          <ac:spMkLst>
            <pc:docMk/>
            <pc:sldMk cId="2967495501" sldId="306"/>
            <ac:spMk id="11290" creationId="{64E8C82B-29EE-43B6-90D9-4C3463486DBF}"/>
          </ac:spMkLst>
        </pc:spChg>
        <pc:spChg chg="add del">
          <ac:chgData name="Xochitl de la Torre" userId="638d38cf2cc83288" providerId="LiveId" clId="{0F03C480-ED31-4FAD-8D20-5E8935040FD6}" dt="2026-02-23T21:27:34.386" v="273" actId="26606"/>
          <ac:spMkLst>
            <pc:docMk/>
            <pc:sldMk cId="2967495501" sldId="306"/>
            <ac:spMk id="11292" creationId="{C6E2D67D-01A2-4277-8EA0-1560E7E95275}"/>
          </ac:spMkLst>
        </pc:spChg>
        <pc:spChg chg="add del">
          <ac:chgData name="Xochitl de la Torre" userId="638d38cf2cc83288" providerId="LiveId" clId="{0F03C480-ED31-4FAD-8D20-5E8935040FD6}" dt="2026-02-23T21:27:34.386" v="273" actId="26606"/>
          <ac:spMkLst>
            <pc:docMk/>
            <pc:sldMk cId="2967495501" sldId="306"/>
            <ac:spMk id="11294" creationId="{66A5D548-4865-4D5F-97A6-2D8C1657B26C}"/>
          </ac:spMkLst>
        </pc:spChg>
        <pc:spChg chg="add del">
          <ac:chgData name="Xochitl de la Torre" userId="638d38cf2cc83288" providerId="LiveId" clId="{0F03C480-ED31-4FAD-8D20-5E8935040FD6}" dt="2026-02-23T21:27:34.386" v="273" actId="26606"/>
          <ac:spMkLst>
            <pc:docMk/>
            <pc:sldMk cId="2967495501" sldId="306"/>
            <ac:spMk id="11296" creationId="{EFFB280C-BA0C-49DC-926F-5BB41ADF0A23}"/>
          </ac:spMkLst>
        </pc:spChg>
        <pc:spChg chg="add del">
          <ac:chgData name="Xochitl de la Torre" userId="638d38cf2cc83288" providerId="LiveId" clId="{0F03C480-ED31-4FAD-8D20-5E8935040FD6}" dt="2026-02-23T21:28:00.328" v="275" actId="26606"/>
          <ac:spMkLst>
            <pc:docMk/>
            <pc:sldMk cId="2967495501" sldId="306"/>
            <ac:spMk id="11298" creationId="{D5851415-CF4E-4C41-9E36-04E444B517EB}"/>
          </ac:spMkLst>
        </pc:spChg>
        <pc:spChg chg="add del">
          <ac:chgData name="Xochitl de la Torre" userId="638d38cf2cc83288" providerId="LiveId" clId="{0F03C480-ED31-4FAD-8D20-5E8935040FD6}" dt="2026-02-23T21:28:00.328" v="275" actId="26606"/>
          <ac:spMkLst>
            <pc:docMk/>
            <pc:sldMk cId="2967495501" sldId="306"/>
            <ac:spMk id="11299" creationId="{3EA2D33E-BAA2-467B-80B0-8887D9A99FBE}"/>
          </ac:spMkLst>
        </pc:spChg>
        <pc:spChg chg="add del">
          <ac:chgData name="Xochitl de la Torre" userId="638d38cf2cc83288" providerId="LiveId" clId="{0F03C480-ED31-4FAD-8D20-5E8935040FD6}" dt="2026-02-23T21:28:00.328" v="275" actId="26606"/>
          <ac:spMkLst>
            <pc:docMk/>
            <pc:sldMk cId="2967495501" sldId="306"/>
            <ac:spMk id="11300" creationId="{6067C508-2065-42E3-98D2-F3A9B8339BA0}"/>
          </ac:spMkLst>
        </pc:spChg>
        <pc:picChg chg="add mod">
          <ac:chgData name="Xochitl de la Torre" userId="638d38cf2cc83288" providerId="LiveId" clId="{0F03C480-ED31-4FAD-8D20-5E8935040FD6}" dt="2026-02-23T21:28:23.412" v="287" actId="14100"/>
          <ac:picMkLst>
            <pc:docMk/>
            <pc:sldMk cId="2967495501" sldId="306"/>
            <ac:picMk id="6" creationId="{4CAAC70A-71F3-8073-0620-6428B9AB3DBA}"/>
          </ac:picMkLst>
        </pc:picChg>
        <pc:picChg chg="add mod ord">
          <ac:chgData name="Xochitl de la Torre" userId="638d38cf2cc83288" providerId="LiveId" clId="{0F03C480-ED31-4FAD-8D20-5E8935040FD6}" dt="2026-02-23T21:28:02.775" v="280" actId="26606"/>
          <ac:picMkLst>
            <pc:docMk/>
            <pc:sldMk cId="2967495501" sldId="306"/>
            <ac:picMk id="11267" creationId="{8C8AED07-AC7D-5B75-2DE3-58165F4B934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2/23/2026</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71344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2/23/2026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8040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2/23/2026</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5796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2/23/2026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19987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2/23/2026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37686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2/23/2026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196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2/23/2026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782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2/23/2026</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6886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2/23/2026</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91304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2/23/2026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03008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2/23/2026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99999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US"/>
          </a:p>
        </p:txBody>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2/23/2026</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13215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8" name="Rectangle 13327">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6" name="Picture 4" descr="11,333 California Skyline Night Stock Photos - Free &amp; Royalty-Free Stock  Photos from Dreamstime">
            <a:extLst>
              <a:ext uri="{FF2B5EF4-FFF2-40B4-BE49-F238E27FC236}">
                <a16:creationId xmlns:a16="http://schemas.microsoft.com/office/drawing/2014/main" id="{C53E0B56-73A1-A8A4-27CE-89B08AEB1EAB}"/>
              </a:ext>
            </a:extLst>
          </p:cNvPr>
          <p:cNvPicPr>
            <a:picLocks noChangeAspect="1" noChangeArrowheads="1"/>
          </p:cNvPicPr>
          <p:nvPr/>
        </p:nvPicPr>
        <p:blipFill>
          <a:blip r:embed="rId3">
            <a:alphaModFix amt="45000"/>
            <a:extLst>
              <a:ext uri="{28A0092B-C50C-407E-A947-70E740481C1C}">
                <a14:useLocalDpi xmlns:a14="http://schemas.microsoft.com/office/drawing/2010/main" val="0"/>
              </a:ext>
            </a:extLst>
          </a:blip>
          <a:srcRect t="25000"/>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330" name="Rectangle 13329">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769532" y="2091263"/>
            <a:ext cx="8652938" cy="2461504"/>
          </a:xfrm>
        </p:spPr>
        <p:txBody>
          <a:bodyPr>
            <a:normAutofit/>
          </a:bodyPr>
          <a:lstStyle/>
          <a:p>
            <a:r>
              <a:rPr lang="en-US" dirty="0"/>
              <a:t>The freaks come out at night</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769532" y="4623127"/>
            <a:ext cx="8655200" cy="457201"/>
          </a:xfrm>
        </p:spPr>
        <p:txBody>
          <a:bodyPr>
            <a:normAutofit/>
          </a:bodyPr>
          <a:lstStyle/>
          <a:p>
            <a:pPr>
              <a:lnSpc>
                <a:spcPct val="100000"/>
              </a:lnSpc>
              <a:spcAft>
                <a:spcPts val="600"/>
              </a:spcAft>
            </a:pPr>
            <a:r>
              <a:rPr lang="en-US" sz="900" dirty="0">
                <a:solidFill>
                  <a:schemeClr val="tx1"/>
                </a:solidFill>
              </a:rPr>
              <a:t>Goth Nights in Southern California</a:t>
            </a:r>
          </a:p>
          <a:p>
            <a:pPr>
              <a:lnSpc>
                <a:spcPct val="100000"/>
              </a:lnSpc>
              <a:spcAft>
                <a:spcPts val="600"/>
              </a:spcAft>
            </a:pPr>
            <a:r>
              <a:rPr lang="en-US" sz="900" dirty="0">
                <a:solidFill>
                  <a:schemeClr val="tx1"/>
                </a:solidFill>
              </a:rPr>
              <a:t>Xochitl de la Torre</a:t>
            </a:r>
          </a:p>
        </p:txBody>
      </p:sp>
      <p:sp>
        <p:nvSpPr>
          <p:cNvPr id="13332" name="Rectangle 13331">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txBody>
          <a:bodyPr/>
          <a:lstStyle/>
          <a:p>
            <a:endParaRPr lang="en-US"/>
          </a:p>
        </p:txBody>
      </p:sp>
    </p:spTree>
    <p:extLst>
      <p:ext uri="{BB962C8B-B14F-4D97-AF65-F5344CB8AC3E}">
        <p14:creationId xmlns:p14="http://schemas.microsoft.com/office/powerpoint/2010/main" val="42696815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04" name="Rectangle 12303">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Style Icon: Siouxsie Sioux and the ...">
            <a:extLst>
              <a:ext uri="{FF2B5EF4-FFF2-40B4-BE49-F238E27FC236}">
                <a16:creationId xmlns:a16="http://schemas.microsoft.com/office/drawing/2014/main" id="{8F5398DC-3AE2-BB4D-A215-4E2143497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0785" r="1" b="29656"/>
          <a:stretch>
            <a:fillRect/>
          </a:stretch>
        </p:blipFill>
        <p:spPr bwMode="auto">
          <a:xfrm>
            <a:off x="20" y="10"/>
            <a:ext cx="5663460" cy="3428990"/>
          </a:xfrm>
          <a:prstGeom prst="rect">
            <a:avLst/>
          </a:prstGeom>
          <a:noFill/>
          <a:extLst>
            <a:ext uri="{909E8E84-426E-40DD-AFC4-6F175D3DCCD1}">
              <a14:hiddenFill xmlns:a14="http://schemas.microsoft.com/office/drawing/2010/main">
                <a:solidFill>
                  <a:srgbClr val="FFFFFF"/>
                </a:solidFill>
              </a14:hiddenFill>
            </a:ext>
          </a:extLst>
        </p:spPr>
      </p:pic>
      <p:sp>
        <p:nvSpPr>
          <p:cNvPr id="12306" name="Rectangle 12305">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12308" name="Rectangle 12307">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6303580" y="642594"/>
            <a:ext cx="5245269" cy="1371600"/>
          </a:xfrm>
        </p:spPr>
        <p:txBody>
          <a:bodyPr vert="horz" lIns="91440" tIns="45720" rIns="91440" bIns="45720" rtlCol="0" anchor="ctr">
            <a:normAutofit/>
          </a:bodyPr>
          <a:lstStyle/>
          <a:p>
            <a:r>
              <a:rPr lang="en-US" dirty="0">
                <a:solidFill>
                  <a:schemeClr val="tx1"/>
                </a:solidFill>
              </a:rPr>
              <a:t>What is "Goth"? </a:t>
            </a:r>
          </a:p>
        </p:txBody>
      </p:sp>
      <p:pic>
        <p:nvPicPr>
          <p:cNvPr id="6" name="Picture 5">
            <a:extLst>
              <a:ext uri="{FF2B5EF4-FFF2-40B4-BE49-F238E27FC236}">
                <a16:creationId xmlns:a16="http://schemas.microsoft.com/office/drawing/2014/main" id="{C3B79226-A780-73CF-3662-38688CFFC943}"/>
              </a:ext>
            </a:extLst>
          </p:cNvPr>
          <p:cNvPicPr>
            <a:picLocks noChangeAspect="1"/>
          </p:cNvPicPr>
          <p:nvPr/>
        </p:nvPicPr>
        <p:blipFill>
          <a:blip r:embed="rId4"/>
          <a:srcRect t="36065" r="-1" b="21098"/>
          <a:stretch>
            <a:fillRect/>
          </a:stretch>
        </p:blipFill>
        <p:spPr>
          <a:xfrm>
            <a:off x="20" y="3429000"/>
            <a:ext cx="5663460" cy="3429000"/>
          </a:xfrm>
          <a:prstGeom prst="rect">
            <a:avLst/>
          </a:prstGeom>
        </p:spPr>
      </p:pic>
      <p:sp>
        <p:nvSpPr>
          <p:cNvPr id="4" name="TextBox 3">
            <a:extLst>
              <a:ext uri="{FF2B5EF4-FFF2-40B4-BE49-F238E27FC236}">
                <a16:creationId xmlns:a16="http://schemas.microsoft.com/office/drawing/2014/main" id="{573A6C6F-22ED-3A22-3DD7-EB46366C99E3}"/>
              </a:ext>
            </a:extLst>
          </p:cNvPr>
          <p:cNvSpPr txBox="1"/>
          <p:nvPr/>
        </p:nvSpPr>
        <p:spPr>
          <a:xfrm>
            <a:off x="6303580" y="2103120"/>
            <a:ext cx="5245269" cy="3931920"/>
          </a:xfrm>
          <a:prstGeom prst="rect">
            <a:avLst/>
          </a:prstGeom>
        </p:spPr>
        <p:txBody>
          <a:bodyPr vert="horz" lIns="91440" tIns="45720" rIns="91440" bIns="45720" rtlCol="0">
            <a:normAutofit/>
          </a:bodyPr>
          <a:lstStyle/>
          <a:p>
            <a:pPr indent="-182880">
              <a:lnSpc>
                <a:spcPct val="90000"/>
              </a:lnSpc>
              <a:spcAft>
                <a:spcPts val="600"/>
              </a:spcAft>
              <a:buClr>
                <a:schemeClr val="tx1">
                  <a:lumMod val="85000"/>
                  <a:lumOff val="15000"/>
                </a:schemeClr>
              </a:buClr>
              <a:buFont typeface="Garamond" pitchFamily="18" charset="0"/>
              <a:buChar char="◦"/>
            </a:pPr>
            <a:r>
              <a:rPr lang="en-US" sz="1100" b="1" dirty="0"/>
              <a:t>A Music-First Subculture</a:t>
            </a:r>
          </a:p>
          <a:p>
            <a:pPr indent="-182880">
              <a:lnSpc>
                <a:spcPct val="90000"/>
              </a:lnSpc>
              <a:spcAft>
                <a:spcPts val="600"/>
              </a:spcAft>
              <a:buClr>
                <a:schemeClr val="tx1">
                  <a:lumMod val="85000"/>
                  <a:lumOff val="15000"/>
                </a:schemeClr>
              </a:buClr>
              <a:buFont typeface="Garamond" pitchFamily="18" charset="0"/>
              <a:buChar char="◦"/>
            </a:pPr>
            <a:r>
              <a:rPr lang="en-US" sz="1100" dirty="0"/>
              <a:t>Started as a music movement in the late 1970s and early 1980s. It branched off from the UK Punk scene when bands started moving away from fast, aggressive sounds toward more atmospheric, "dark" post-punk music</a:t>
            </a:r>
          </a:p>
          <a:p>
            <a:pPr indent="-182880">
              <a:lnSpc>
                <a:spcPct val="90000"/>
              </a:lnSpc>
              <a:spcAft>
                <a:spcPts val="600"/>
              </a:spcAft>
              <a:buClr>
                <a:schemeClr val="tx1">
                  <a:lumMod val="85000"/>
                  <a:lumOff val="15000"/>
                </a:schemeClr>
              </a:buClr>
              <a:buFont typeface="Garamond" pitchFamily="18" charset="0"/>
              <a:buChar char="◦"/>
            </a:pPr>
            <a:r>
              <a:rPr lang="en-US" sz="1100" b="1" dirty="0"/>
              <a:t>The "Dark" Romantic Aesthetic</a:t>
            </a:r>
          </a:p>
          <a:p>
            <a:pPr indent="-182880">
              <a:lnSpc>
                <a:spcPct val="90000"/>
              </a:lnSpc>
              <a:spcAft>
                <a:spcPts val="600"/>
              </a:spcAft>
              <a:buClr>
                <a:schemeClr val="tx1">
                  <a:lumMod val="85000"/>
                  <a:lumOff val="15000"/>
                </a:schemeClr>
              </a:buClr>
              <a:buFont typeface="Garamond" pitchFamily="18" charset="0"/>
              <a:buChar char="◦"/>
            </a:pPr>
            <a:r>
              <a:rPr lang="en-US" sz="1100" dirty="0"/>
              <a:t>Draws heavily on 18th-century Gothic literature (think </a:t>
            </a:r>
            <a:r>
              <a:rPr lang="en-US" sz="1100" i="1" dirty="0"/>
              <a:t>Dracula</a:t>
            </a:r>
            <a:r>
              <a:rPr lang="en-US" sz="1100" dirty="0"/>
              <a:t> or Mary Shelley’s </a:t>
            </a:r>
            <a:r>
              <a:rPr lang="en-US" sz="1100" i="1" dirty="0"/>
              <a:t>Frankenstein</a:t>
            </a:r>
            <a:r>
              <a:rPr lang="en-US" sz="1100" dirty="0"/>
              <a:t>) and German Expressionist films. This is why you see so much velvet, lace, and dramatic makeup—it’s an appreciation of the "beautiful macabre."</a:t>
            </a:r>
          </a:p>
          <a:p>
            <a:pPr indent="-182880">
              <a:lnSpc>
                <a:spcPct val="90000"/>
              </a:lnSpc>
              <a:spcAft>
                <a:spcPts val="600"/>
              </a:spcAft>
              <a:buClr>
                <a:schemeClr val="tx1">
                  <a:lumMod val="85000"/>
                  <a:lumOff val="15000"/>
                </a:schemeClr>
              </a:buClr>
              <a:buFont typeface="Garamond" pitchFamily="18" charset="0"/>
              <a:buChar char="◦"/>
            </a:pPr>
            <a:r>
              <a:rPr lang="en-US" sz="1100" b="1" dirty="0"/>
              <a:t>The Power of DIY (Do-It-Yourself)</a:t>
            </a:r>
          </a:p>
          <a:p>
            <a:pPr indent="-182880">
              <a:lnSpc>
                <a:spcPct val="90000"/>
              </a:lnSpc>
              <a:spcAft>
                <a:spcPts val="600"/>
              </a:spcAft>
              <a:buClr>
                <a:schemeClr val="tx1">
                  <a:lumMod val="85000"/>
                  <a:lumOff val="15000"/>
                </a:schemeClr>
              </a:buClr>
              <a:buFont typeface="Garamond" pitchFamily="18" charset="0"/>
              <a:buChar char="◦"/>
            </a:pPr>
            <a:r>
              <a:rPr lang="en-US" sz="1100" dirty="0"/>
              <a:t>Goths have historically made their own clothes, bleached their own hair, and customized their gear. This makes the subculture highly creative and individualistic.</a:t>
            </a:r>
            <a:endParaRPr lang="en-US" sz="1100" b="1" dirty="0"/>
          </a:p>
          <a:p>
            <a:pPr indent="-182880">
              <a:lnSpc>
                <a:spcPct val="90000"/>
              </a:lnSpc>
              <a:spcAft>
                <a:spcPts val="600"/>
              </a:spcAft>
              <a:buClr>
                <a:schemeClr val="tx1">
                  <a:lumMod val="85000"/>
                  <a:lumOff val="15000"/>
                </a:schemeClr>
              </a:buClr>
              <a:buFont typeface="Garamond" pitchFamily="18" charset="0"/>
              <a:buChar char="◦"/>
            </a:pPr>
            <a:r>
              <a:rPr lang="en-US" sz="1100" b="1" dirty="0"/>
              <a:t>Community and Inclusivity</a:t>
            </a:r>
          </a:p>
          <a:p>
            <a:pPr indent="-182880">
              <a:lnSpc>
                <a:spcPct val="90000"/>
              </a:lnSpc>
              <a:spcAft>
                <a:spcPts val="600"/>
              </a:spcAft>
              <a:buClr>
                <a:schemeClr val="tx1">
                  <a:lumMod val="85000"/>
                  <a:lumOff val="15000"/>
                </a:schemeClr>
              </a:buClr>
              <a:buFont typeface="Garamond" pitchFamily="18" charset="0"/>
              <a:buChar char="◦"/>
            </a:pPr>
            <a:r>
              <a:rPr lang="en-US" sz="1100" dirty="0"/>
              <a:t>A community that values artistic expression, emotional depth, and non-conformity, providing a space where people can express themselves without being judged by mainstream standards.</a:t>
            </a:r>
          </a:p>
          <a:p>
            <a:pPr indent="-182880">
              <a:lnSpc>
                <a:spcPct val="90000"/>
              </a:lnSpc>
              <a:spcAft>
                <a:spcPts val="600"/>
              </a:spcAft>
              <a:buClr>
                <a:schemeClr val="tx1">
                  <a:lumMod val="85000"/>
                  <a:lumOff val="15000"/>
                </a:schemeClr>
              </a:buClr>
              <a:buFont typeface="Garamond" pitchFamily="18" charset="0"/>
              <a:buChar char="◦"/>
            </a:pPr>
            <a:endParaRPr lang="en-US" sz="1100" dirty="0"/>
          </a:p>
          <a:p>
            <a:pPr indent="-182880">
              <a:lnSpc>
                <a:spcPct val="90000"/>
              </a:lnSpc>
              <a:spcAft>
                <a:spcPts val="600"/>
              </a:spcAft>
              <a:buClr>
                <a:schemeClr val="tx1">
                  <a:lumMod val="85000"/>
                  <a:lumOff val="15000"/>
                </a:schemeClr>
              </a:buClr>
              <a:buFont typeface="Garamond" pitchFamily="18" charset="0"/>
              <a:buChar char="◦"/>
            </a:pPr>
            <a:endParaRPr lang="en-US" sz="1100" dirty="0"/>
          </a:p>
        </p:txBody>
      </p:sp>
    </p:spTree>
    <p:extLst>
      <p:ext uri="{BB962C8B-B14F-4D97-AF65-F5344CB8AC3E}">
        <p14:creationId xmlns:p14="http://schemas.microsoft.com/office/powerpoint/2010/main" val="20495487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500"/>
                                        <p:tgtEl>
                                          <p:spTgt spid="4">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fade">
                                      <p:cBhvr>
                                        <p:cTn id="30" dur="5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fade">
                                      <p:cBhvr>
                                        <p:cTn id="38"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8" name="Rectangle 1047">
            <a:extLst>
              <a:ext uri="{FF2B5EF4-FFF2-40B4-BE49-F238E27FC236}">
                <a16:creationId xmlns:a16="http://schemas.microsoft.com/office/drawing/2014/main" id="{E192707B-B929-41A7-9B41-E959A1C68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029" name="Picture 5" descr="Los Angeles Drivers on the 405 Ask: Was $1.6 Billion Worth It? - The New  York Times">
            <a:extLst>
              <a:ext uri="{FF2B5EF4-FFF2-40B4-BE49-F238E27FC236}">
                <a16:creationId xmlns:a16="http://schemas.microsoft.com/office/drawing/2014/main" id="{FFC979D4-E918-DAD6-0B42-696C92600C9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b="15414"/>
          <a:stretch>
            <a:fillRect/>
          </a:stretch>
        </p:blipFill>
        <p:spPr bwMode="auto">
          <a:xfrm>
            <a:off x="-1" y="10"/>
            <a:ext cx="12191998"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43816B6-5DAC-BA61-5003-4A6B1B80A084}"/>
              </a:ext>
            </a:extLst>
          </p:cNvPr>
          <p:cNvSpPr>
            <a:spLocks noGrp="1"/>
          </p:cNvSpPr>
          <p:nvPr>
            <p:ph type="title"/>
          </p:nvPr>
        </p:nvSpPr>
        <p:spPr>
          <a:xfrm>
            <a:off x="1066800" y="642594"/>
            <a:ext cx="6467853" cy="1371600"/>
          </a:xfrm>
        </p:spPr>
        <p:txBody>
          <a:bodyPr>
            <a:normAutofit/>
          </a:bodyPr>
          <a:lstStyle/>
          <a:p>
            <a:r>
              <a:rPr lang="en-US" sz="4400" dirty="0"/>
              <a:t>SoCal: The Dark Heartland</a:t>
            </a:r>
          </a:p>
        </p:txBody>
      </p:sp>
      <p:sp>
        <p:nvSpPr>
          <p:cNvPr id="4" name="Rectangle 1">
            <a:extLst>
              <a:ext uri="{FF2B5EF4-FFF2-40B4-BE49-F238E27FC236}">
                <a16:creationId xmlns:a16="http://schemas.microsoft.com/office/drawing/2014/main" id="{EA676590-0D34-6AB5-DA2A-62E6C4292906}"/>
              </a:ext>
            </a:extLst>
          </p:cNvPr>
          <p:cNvSpPr>
            <a:spLocks noGrp="1" noChangeArrowheads="1"/>
          </p:cNvSpPr>
          <p:nvPr>
            <p:ph idx="1"/>
          </p:nvPr>
        </p:nvSpPr>
        <p:spPr bwMode="auto">
          <a:xfrm>
            <a:off x="1066800" y="2103120"/>
            <a:ext cx="6467853" cy="384962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The Epicenter:</a:t>
            </a:r>
            <a:r>
              <a:rPr kumimoji="0" lang="en-US" altLang="en-US" b="0" i="0" u="none" strike="noStrike" cap="none" normalizeH="0" baseline="0" dirty="0">
                <a:ln>
                  <a:noFill/>
                </a:ln>
                <a:effectLst/>
                <a:latin typeface="Arial" panose="020B0604020202020204" pitchFamily="34" charset="0"/>
              </a:rPr>
              <a:t> Southern California is a global hub for the alternative scene.</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Historical Influence:</a:t>
            </a:r>
            <a:r>
              <a:rPr kumimoji="0" lang="en-US" altLang="en-US" b="0" i="0" u="none" strike="noStrike" cap="none" normalizeH="0" baseline="0" dirty="0">
                <a:ln>
                  <a:noFill/>
                </a:ln>
                <a:effectLst/>
                <a:latin typeface="Arial" panose="020B0604020202020204" pitchFamily="34" charset="0"/>
              </a:rPr>
              <a:t> Home to "Deathrock" pioneers like Christian Death and 45 Grave.</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365 Days of Darkness:</a:t>
            </a:r>
            <a:r>
              <a:rPr kumimoji="0" lang="en-US" altLang="en-US" b="0" i="0" u="none" strike="noStrike" cap="none" normalizeH="0" baseline="0" dirty="0">
                <a:ln>
                  <a:noFill/>
                </a:ln>
                <a:effectLst/>
                <a:latin typeface="Arial" panose="020B0604020202020204" pitchFamily="34" charset="0"/>
              </a:rPr>
              <a:t> Unlike other cities, SoCal has enough clubs to go out every single night.</a:t>
            </a:r>
          </a:p>
        </p:txBody>
      </p:sp>
      <p:sp>
        <p:nvSpPr>
          <p:cNvPr id="1050" name="Rectangle 1049">
            <a:extLst>
              <a:ext uri="{FF2B5EF4-FFF2-40B4-BE49-F238E27FC236}">
                <a16:creationId xmlns:a16="http://schemas.microsoft.com/office/drawing/2014/main" id="{8FB4235C-4505-46C7-AD8F-8769A1972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noFill/>
          <a:ln w="6350" cap="sq" cmpd="sng" algn="ctr">
            <a:solidFill>
              <a:schemeClr val="tx1"/>
            </a:solidFill>
            <a:prstDash val="solid"/>
            <a:miter lim="800000"/>
          </a:ln>
          <a:effectLst>
            <a:softEdge rad="0"/>
          </a:effectLst>
        </p:spPr>
        <p:txBody>
          <a:bodyPr/>
          <a:lstStyle/>
          <a:p>
            <a:endParaRPr lang="en-US"/>
          </a:p>
        </p:txBody>
      </p:sp>
      <p:pic>
        <p:nvPicPr>
          <p:cNvPr id="5" name="Picture 4">
            <a:extLst>
              <a:ext uri="{FF2B5EF4-FFF2-40B4-BE49-F238E27FC236}">
                <a16:creationId xmlns:a16="http://schemas.microsoft.com/office/drawing/2014/main" id="{9DD46603-D4F1-536D-1F9D-6868D6ECC098}"/>
              </a:ext>
            </a:extLst>
          </p:cNvPr>
          <p:cNvPicPr>
            <a:picLocks noChangeAspect="1"/>
          </p:cNvPicPr>
          <p:nvPr/>
        </p:nvPicPr>
        <p:blipFill>
          <a:blip r:embed="rId3"/>
          <a:srcRect l="21121" r="6567" b="-1"/>
          <a:stretch>
            <a:fillRect/>
          </a:stretch>
        </p:blipFill>
        <p:spPr>
          <a:xfrm>
            <a:off x="8129013" y="891662"/>
            <a:ext cx="3217333" cy="2458200"/>
          </a:xfrm>
          <a:prstGeom prst="rect">
            <a:avLst/>
          </a:prstGeom>
        </p:spPr>
      </p:pic>
      <p:pic>
        <p:nvPicPr>
          <p:cNvPr id="1027" name="Picture 3" descr="Spiritual Cramp: A Rozz Williams Story (Christian Death) – New Noise  Magazine">
            <a:extLst>
              <a:ext uri="{FF2B5EF4-FFF2-40B4-BE49-F238E27FC236}">
                <a16:creationId xmlns:a16="http://schemas.microsoft.com/office/drawing/2014/main" id="{448AE98D-C649-D74A-E56D-3BC2B94E8F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800" r="5796" b="-4"/>
          <a:stretch>
            <a:fillRect/>
          </a:stretch>
        </p:blipFill>
        <p:spPr bwMode="auto">
          <a:xfrm>
            <a:off x="8119872" y="3508137"/>
            <a:ext cx="3217333" cy="245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27301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3" name="Picture 5" descr="Joy Division - Wikipedia">
            <a:extLst>
              <a:ext uri="{FF2B5EF4-FFF2-40B4-BE49-F238E27FC236}">
                <a16:creationId xmlns:a16="http://schemas.microsoft.com/office/drawing/2014/main" id="{2BE6DEBB-ED6C-3690-8F75-51320A40D6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9181"/>
          <a:stretch>
            <a:fillRect/>
          </a:stretch>
        </p:blipFill>
        <p:spPr bwMode="auto">
          <a:xfrm>
            <a:off x="20" y="10"/>
            <a:ext cx="5663460" cy="3428990"/>
          </a:xfrm>
          <a:prstGeom prst="rect">
            <a:avLst/>
          </a:prstGeom>
          <a:noFill/>
          <a:extLst>
            <a:ext uri="{909E8E84-426E-40DD-AFC4-6F175D3DCCD1}">
              <a14:hiddenFill xmlns:a14="http://schemas.microsoft.com/office/drawing/2010/main">
                <a:solidFill>
                  <a:srgbClr val="FFFFFF"/>
                </a:solidFill>
              </a14:hiddenFill>
            </a:ext>
          </a:extLst>
        </p:spPr>
      </p:pic>
      <p:sp>
        <p:nvSpPr>
          <p:cNvPr id="2062" name="Rectangle 2061">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2064" name="Rectangle 2063">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FEC483FE-B407-7E91-9EF1-3649A1009E25}"/>
              </a:ext>
            </a:extLst>
          </p:cNvPr>
          <p:cNvSpPr>
            <a:spLocks noGrp="1"/>
          </p:cNvSpPr>
          <p:nvPr>
            <p:ph type="title"/>
          </p:nvPr>
        </p:nvSpPr>
        <p:spPr>
          <a:xfrm>
            <a:off x="6303580" y="642594"/>
            <a:ext cx="5245269" cy="1371600"/>
          </a:xfrm>
        </p:spPr>
        <p:txBody>
          <a:bodyPr>
            <a:normAutofit/>
          </a:bodyPr>
          <a:lstStyle/>
          <a:p>
            <a:r>
              <a:rPr lang="en-US" dirty="0">
                <a:solidFill>
                  <a:schemeClr val="tx1"/>
                </a:solidFill>
              </a:rPr>
              <a:t>The Sound</a:t>
            </a:r>
          </a:p>
        </p:txBody>
      </p:sp>
      <p:pic>
        <p:nvPicPr>
          <p:cNvPr id="2055" name="Picture 7" descr="Bauhaus | Spotify">
            <a:extLst>
              <a:ext uri="{FF2B5EF4-FFF2-40B4-BE49-F238E27FC236}">
                <a16:creationId xmlns:a16="http://schemas.microsoft.com/office/drawing/2014/main" id="{B46DC5BA-6F8F-0F0B-E3B2-50580625BE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3266" r="9629" b="-3"/>
          <a:stretch>
            <a:fillRect/>
          </a:stretch>
        </p:blipFill>
        <p:spPr bwMode="auto">
          <a:xfrm>
            <a:off x="20" y="3429000"/>
            <a:ext cx="28529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45 Grave - discography, line-up ...">
            <a:extLst>
              <a:ext uri="{FF2B5EF4-FFF2-40B4-BE49-F238E27FC236}">
                <a16:creationId xmlns:a16="http://schemas.microsoft.com/office/drawing/2014/main" id="{5E35204F-79E1-8F14-1A45-214666D8C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5437" r="-1" b="-1"/>
          <a:stretch>
            <a:fillRect/>
          </a:stretch>
        </p:blipFill>
        <p:spPr bwMode="auto">
          <a:xfrm>
            <a:off x="2810552" y="3429000"/>
            <a:ext cx="2852928"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3E1AB793-5E9F-B16A-F1C5-AAA037B72170}"/>
              </a:ext>
            </a:extLst>
          </p:cNvPr>
          <p:cNvSpPr>
            <a:spLocks noGrp="1" noChangeArrowheads="1"/>
          </p:cNvSpPr>
          <p:nvPr>
            <p:ph idx="1"/>
          </p:nvPr>
        </p:nvSpPr>
        <p:spPr bwMode="auto">
          <a:xfrm>
            <a:off x="6303580" y="2103120"/>
            <a:ext cx="5245269"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Genre Breakdown:</a:t>
            </a:r>
            <a:r>
              <a:rPr kumimoji="0" lang="en-US" altLang="en-US" b="0" i="0" u="none" strike="noStrike" cap="none" normalizeH="0" baseline="0" dirty="0">
                <a:ln>
                  <a:noFill/>
                </a:ln>
                <a:effectLst/>
                <a:latin typeface="Arial" panose="020B0604020202020204" pitchFamily="34" charset="0"/>
              </a:rPr>
              <a:t> Post-Punk, Darkwave, Goth Rock, and Industrial.</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Core Instruments:</a:t>
            </a:r>
            <a:r>
              <a:rPr kumimoji="0" lang="en-US" altLang="en-US" b="0" i="0" u="none" strike="noStrike" cap="none" normalizeH="0" baseline="0" dirty="0">
                <a:ln>
                  <a:noFill/>
                </a:ln>
                <a:effectLst/>
                <a:latin typeface="Arial" panose="020B0604020202020204" pitchFamily="34" charset="0"/>
              </a:rPr>
              <a:t> Heavy basslines, "chorus" guitar effects, and atmospheric synths.</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Modern Revival:</a:t>
            </a:r>
            <a:r>
              <a:rPr kumimoji="0" lang="en-US" altLang="en-US" b="0" i="0" u="none" strike="noStrike" cap="none" normalizeH="0" baseline="0" dirty="0">
                <a:ln>
                  <a:noFill/>
                </a:ln>
                <a:effectLst/>
                <a:latin typeface="Arial" panose="020B0604020202020204" pitchFamily="34" charset="0"/>
              </a:rPr>
              <a:t> A new wave of SoCal bands is keeping the sound alive today.</a:t>
            </a:r>
          </a:p>
        </p:txBody>
      </p:sp>
      <p:pic>
        <p:nvPicPr>
          <p:cNvPr id="5" name="(Audio) gothaudio1">
            <a:hlinkClick r:id="" action="ppaction://media"/>
            <a:extLst>
              <a:ext uri="{FF2B5EF4-FFF2-40B4-BE49-F238E27FC236}">
                <a16:creationId xmlns:a16="http://schemas.microsoft.com/office/drawing/2014/main" id="{CE78CE5C-1101-2150-35D9-518FD7442A3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78446" y="5809006"/>
            <a:ext cx="406400" cy="406400"/>
          </a:xfrm>
          <a:prstGeom prst="rect">
            <a:avLst/>
          </a:prstGeom>
        </p:spPr>
      </p:pic>
    </p:spTree>
    <p:extLst>
      <p:ext uri="{BB962C8B-B14F-4D97-AF65-F5344CB8AC3E}">
        <p14:creationId xmlns:p14="http://schemas.microsoft.com/office/powerpoint/2010/main" val="42869817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1000"/>
                                        <p:tgtEl>
                                          <p:spTgt spid="4">
                                            <p:txEl>
                                              <p:pRg st="1" end="1"/>
                                            </p:txEl>
                                          </p:spTgt>
                                        </p:tgtEl>
                                      </p:cBhvr>
                                    </p:animEffect>
                                    <p:anim calcmode="lin" valueType="num">
                                      <p:cBhvr>
                                        <p:cTn id="2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fade">
                                      <p:cBhvr>
                                        <p:cTn id="29" dur="1000"/>
                                        <p:tgtEl>
                                          <p:spTgt spid="4">
                                            <p:txEl>
                                              <p:pRg st="2" end="2"/>
                                            </p:txEl>
                                          </p:spTgt>
                                        </p:tgtEl>
                                      </p:cBhvr>
                                    </p:animEffect>
                                    <p:anim calcmode="lin" valueType="num">
                                      <p:cBhvr>
                                        <p:cTn id="3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2" name="Rectangle 3081">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descr="Cloak &amp; Dagger misconduct claims include Thomas Middleditch - Los Angeles  Times">
            <a:extLst>
              <a:ext uri="{FF2B5EF4-FFF2-40B4-BE49-F238E27FC236}">
                <a16:creationId xmlns:a16="http://schemas.microsoft.com/office/drawing/2014/main" id="{AC98FE1C-2688-37BC-2C3B-78D539531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9297"/>
          <a:stretch>
            <a:fillRect/>
          </a:stretch>
        </p:blipFill>
        <p:spPr bwMode="auto">
          <a:xfrm>
            <a:off x="20" y="10"/>
            <a:ext cx="5663460" cy="3428990"/>
          </a:xfrm>
          <a:prstGeom prst="rect">
            <a:avLst/>
          </a:prstGeom>
          <a:noFill/>
          <a:extLst>
            <a:ext uri="{909E8E84-426E-40DD-AFC4-6F175D3DCCD1}">
              <a14:hiddenFill xmlns:a14="http://schemas.microsoft.com/office/drawing/2010/main">
                <a:solidFill>
                  <a:srgbClr val="FFFFFF"/>
                </a:solidFill>
              </a14:hiddenFill>
            </a:ext>
          </a:extLst>
        </p:spPr>
      </p:pic>
      <p:sp>
        <p:nvSpPr>
          <p:cNvPr id="3084" name="Rectangle 3083">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3086" name="Rectangle 3085">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38A63D00-FDC9-A4EE-F8F2-8073D50A9379}"/>
              </a:ext>
            </a:extLst>
          </p:cNvPr>
          <p:cNvSpPr>
            <a:spLocks noGrp="1"/>
          </p:cNvSpPr>
          <p:nvPr>
            <p:ph type="title"/>
          </p:nvPr>
        </p:nvSpPr>
        <p:spPr>
          <a:xfrm>
            <a:off x="6303580" y="642594"/>
            <a:ext cx="5245269" cy="1371600"/>
          </a:xfrm>
        </p:spPr>
        <p:txBody>
          <a:bodyPr>
            <a:normAutofit/>
          </a:bodyPr>
          <a:lstStyle/>
          <a:p>
            <a:r>
              <a:rPr lang="en-US" dirty="0">
                <a:solidFill>
                  <a:schemeClr val="tx1"/>
                </a:solidFill>
              </a:rPr>
              <a:t>Iconic Venues: Los Angeles</a:t>
            </a:r>
          </a:p>
        </p:txBody>
      </p:sp>
      <p:pic>
        <p:nvPicPr>
          <p:cNvPr id="5" name="Picture 4">
            <a:extLst>
              <a:ext uri="{FF2B5EF4-FFF2-40B4-BE49-F238E27FC236}">
                <a16:creationId xmlns:a16="http://schemas.microsoft.com/office/drawing/2014/main" id="{8B8B1D1C-1556-5171-1F0F-F95BA1C15AF3}"/>
              </a:ext>
            </a:extLst>
          </p:cNvPr>
          <p:cNvPicPr>
            <a:picLocks noChangeAspect="1"/>
          </p:cNvPicPr>
          <p:nvPr/>
        </p:nvPicPr>
        <p:blipFill>
          <a:blip r:embed="rId3"/>
          <a:srcRect l="37600"/>
          <a:stretch>
            <a:fillRect/>
          </a:stretch>
        </p:blipFill>
        <p:spPr>
          <a:xfrm>
            <a:off x="20" y="3429000"/>
            <a:ext cx="2852908" cy="3429000"/>
          </a:xfrm>
          <a:prstGeom prst="rect">
            <a:avLst/>
          </a:prstGeom>
        </p:spPr>
      </p:pic>
      <p:pic>
        <p:nvPicPr>
          <p:cNvPr id="3077" name="Picture 5" descr="LETHAL AMOUNTS - Updated February 2026 - 15 Photos - 339 East 1st St, Los  Angeles, California - Women's Clothing - Phone Number - Yelp">
            <a:extLst>
              <a:ext uri="{FF2B5EF4-FFF2-40B4-BE49-F238E27FC236}">
                <a16:creationId xmlns:a16="http://schemas.microsoft.com/office/drawing/2014/main" id="{6711E1B4-5F8D-3213-C1A3-E970B76A74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833" r="7964" b="-5"/>
          <a:stretch>
            <a:fillRect/>
          </a:stretch>
        </p:blipFill>
        <p:spPr bwMode="auto">
          <a:xfrm>
            <a:off x="2810552" y="3429000"/>
            <a:ext cx="2852928"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BD11950E-5AB8-2579-4D28-BDCCC6334A43}"/>
              </a:ext>
            </a:extLst>
          </p:cNvPr>
          <p:cNvSpPr>
            <a:spLocks noGrp="1" noChangeArrowheads="1"/>
          </p:cNvSpPr>
          <p:nvPr>
            <p:ph idx="1"/>
          </p:nvPr>
        </p:nvSpPr>
        <p:spPr bwMode="auto">
          <a:xfrm>
            <a:off x="6303580" y="2103120"/>
            <a:ext cx="5245269"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Bar Sinister:</a:t>
            </a:r>
            <a:r>
              <a:rPr kumimoji="0" lang="en-US" altLang="en-US" b="0" i="0" u="none" strike="noStrike" cap="none" normalizeH="0" baseline="0" dirty="0">
                <a:ln>
                  <a:noFill/>
                </a:ln>
                <a:effectLst/>
                <a:latin typeface="Arial" panose="020B0604020202020204" pitchFamily="34" charset="0"/>
              </a:rPr>
              <a:t> The legendary Hollywood spot at </a:t>
            </a:r>
            <a:r>
              <a:rPr kumimoji="0" lang="en-US" altLang="en-US" b="0" i="0" u="none" strike="noStrike" cap="none" normalizeH="0" baseline="0" dirty="0" err="1">
                <a:ln>
                  <a:noFill/>
                </a:ln>
                <a:effectLst/>
                <a:latin typeface="Arial" panose="020B0604020202020204" pitchFamily="34" charset="0"/>
              </a:rPr>
              <a:t>Boardner’s</a:t>
            </a:r>
            <a:r>
              <a:rPr kumimoji="0" lang="en-US" altLang="en-US" b="0" i="0" u="none" strike="noStrike" cap="none" normalizeH="0" baseline="0" dirty="0">
                <a:ln>
                  <a:noFill/>
                </a:ln>
                <a:effectLst/>
                <a:latin typeface="Arial" panose="020B0604020202020204" pitchFamily="34" charset="0"/>
              </a:rPr>
              <a:t> (Saturdays).</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The Cloak &amp; Dagger:</a:t>
            </a:r>
            <a:r>
              <a:rPr kumimoji="0" lang="en-US" altLang="en-US" b="0" i="0" u="none" strike="noStrike" cap="none" normalizeH="0" baseline="0" dirty="0">
                <a:ln>
                  <a:noFill/>
                </a:ln>
                <a:effectLst/>
                <a:latin typeface="Arial" panose="020B0604020202020204" pitchFamily="34" charset="0"/>
              </a:rPr>
              <a:t> Known for its "secret society" vibes and strict dress codes.</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Lethal Amounts:</a:t>
            </a:r>
            <a:r>
              <a:rPr kumimoji="0" lang="en-US" altLang="en-US" b="0" i="0" u="none" strike="noStrike" cap="none" normalizeH="0" baseline="0" dirty="0">
                <a:ln>
                  <a:noFill/>
                </a:ln>
                <a:effectLst/>
                <a:latin typeface="Arial" panose="020B0604020202020204" pitchFamily="34" charset="0"/>
              </a:rPr>
              <a:t> A gallery/space focusing on the gritty history of the scene.</a:t>
            </a:r>
          </a:p>
        </p:txBody>
      </p:sp>
    </p:spTree>
    <p:extLst>
      <p:ext uri="{BB962C8B-B14F-4D97-AF65-F5344CB8AC3E}">
        <p14:creationId xmlns:p14="http://schemas.microsoft.com/office/powerpoint/2010/main" val="33271289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arn(inVertical)">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barn(inVertical)">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barn(inVertical)">
                                      <p:cBhvr>
                                        <p:cTn id="2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8" name="Rectangle 4107">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9" name="Picture 3" descr="TheChamberOC (@thechamberoc) · Anaheim, CA">
            <a:extLst>
              <a:ext uri="{FF2B5EF4-FFF2-40B4-BE49-F238E27FC236}">
                <a16:creationId xmlns:a16="http://schemas.microsoft.com/office/drawing/2014/main" id="{3CDC9A78-9E88-8B06-864D-37EAEB3C91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8686"/>
          <a:stretch>
            <a:fillRect/>
          </a:stretch>
        </p:blipFill>
        <p:spPr bwMode="auto">
          <a:xfrm>
            <a:off x="20" y="10"/>
            <a:ext cx="5663460" cy="3428990"/>
          </a:xfrm>
          <a:prstGeom prst="rect">
            <a:avLst/>
          </a:prstGeom>
          <a:noFill/>
          <a:extLst>
            <a:ext uri="{909E8E84-426E-40DD-AFC4-6F175D3DCCD1}">
              <a14:hiddenFill xmlns:a14="http://schemas.microsoft.com/office/drawing/2010/main">
                <a:solidFill>
                  <a:srgbClr val="FFFFFF"/>
                </a:solidFill>
              </a14:hiddenFill>
            </a:ext>
          </a:extLst>
        </p:spPr>
      </p:pic>
      <p:sp>
        <p:nvSpPr>
          <p:cNvPr id="4110" name="Rectangle 4109">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4112" name="Rectangle 4111">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71447CC0-5DEF-C252-FDA3-5A53288316EB}"/>
              </a:ext>
            </a:extLst>
          </p:cNvPr>
          <p:cNvSpPr>
            <a:spLocks noGrp="1"/>
          </p:cNvSpPr>
          <p:nvPr>
            <p:ph type="title"/>
          </p:nvPr>
        </p:nvSpPr>
        <p:spPr>
          <a:xfrm>
            <a:off x="6303580" y="642594"/>
            <a:ext cx="5245269" cy="1371600"/>
          </a:xfrm>
        </p:spPr>
        <p:txBody>
          <a:bodyPr>
            <a:normAutofit/>
          </a:bodyPr>
          <a:lstStyle/>
          <a:p>
            <a:r>
              <a:rPr lang="en-US" dirty="0">
                <a:solidFill>
                  <a:schemeClr val="tx1"/>
                </a:solidFill>
              </a:rPr>
              <a:t>Iconic Venues: OC &amp; San Diego</a:t>
            </a:r>
          </a:p>
        </p:txBody>
      </p:sp>
      <p:pic>
        <p:nvPicPr>
          <p:cNvPr id="4101" name="Picture 5" descr="Undead Dark Club - Location, Tickets and Events | Viberate.com">
            <a:extLst>
              <a:ext uri="{FF2B5EF4-FFF2-40B4-BE49-F238E27FC236}">
                <a16:creationId xmlns:a16="http://schemas.microsoft.com/office/drawing/2014/main" id="{A16E1E49-EFCE-BE70-4780-9C9ECB3955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022" r="20578"/>
          <a:stretch>
            <a:fillRect/>
          </a:stretch>
        </p:blipFill>
        <p:spPr bwMode="auto">
          <a:xfrm>
            <a:off x="20" y="3429000"/>
            <a:ext cx="28529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𐌔𐌀𐌁𐌁𐌀𐌕✞︎🕸𖤐 𝕾𝖆𝖓 𝕯𝖎𝖊𝖌𝖔 #gothbar #goth #gothic  #gothicbeauty #SD #sandiego #espooky #vampy #aboutlastnight ⛓️‍💥🕷️🕸️">
            <a:extLst>
              <a:ext uri="{FF2B5EF4-FFF2-40B4-BE49-F238E27FC236}">
                <a16:creationId xmlns:a16="http://schemas.microsoft.com/office/drawing/2014/main" id="{A16378D3-C090-8ECA-C7B4-9E5C349C4C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06" r="21773" b="-1"/>
          <a:stretch>
            <a:fillRect/>
          </a:stretch>
        </p:blipFill>
        <p:spPr bwMode="auto">
          <a:xfrm>
            <a:off x="2810552" y="3429000"/>
            <a:ext cx="2852928"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C893764B-3F2E-E863-1CA1-E2DDFEA1EFA3}"/>
              </a:ext>
            </a:extLst>
          </p:cNvPr>
          <p:cNvSpPr>
            <a:spLocks noGrp="1" noChangeArrowheads="1"/>
          </p:cNvSpPr>
          <p:nvPr>
            <p:ph idx="1"/>
          </p:nvPr>
        </p:nvSpPr>
        <p:spPr bwMode="auto">
          <a:xfrm>
            <a:off x="6303580" y="2103120"/>
            <a:ext cx="5245269"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The Chamber (Anaheim):</a:t>
            </a:r>
            <a:r>
              <a:rPr kumimoji="0" lang="en-US" altLang="en-US" b="0" i="0" u="none" strike="noStrike" cap="none" normalizeH="0" baseline="0" dirty="0">
                <a:ln>
                  <a:noFill/>
                </a:ln>
                <a:effectLst/>
                <a:latin typeface="Arial" panose="020B0604020202020204" pitchFamily="34" charset="0"/>
              </a:rPr>
              <a:t> A staple for Orange County goths for decades.</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Club Undead (Whittier):</a:t>
            </a:r>
            <a:r>
              <a:rPr kumimoji="0" lang="en-US" altLang="en-US" b="0" i="0" u="none" strike="noStrike" cap="none" normalizeH="0" baseline="0" dirty="0">
                <a:ln>
                  <a:noFill/>
                </a:ln>
                <a:effectLst/>
                <a:latin typeface="Arial" panose="020B0604020202020204" pitchFamily="34" charset="0"/>
              </a:rPr>
              <a:t> Known for its "Old School" 80s goth vibes.</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Sabbat (San Diego):</a:t>
            </a:r>
            <a:r>
              <a:rPr kumimoji="0" lang="en-US" altLang="en-US" b="0" i="0" u="none" strike="noStrike" cap="none" normalizeH="0" baseline="0" dirty="0">
                <a:ln>
                  <a:noFill/>
                </a:ln>
                <a:effectLst/>
                <a:latin typeface="Arial" panose="020B0604020202020204" pitchFamily="34" charset="0"/>
              </a:rPr>
              <a:t> Proving the dark scene thrives south of the 405.</a:t>
            </a:r>
          </a:p>
        </p:txBody>
      </p:sp>
    </p:spTree>
    <p:extLst>
      <p:ext uri="{BB962C8B-B14F-4D97-AF65-F5344CB8AC3E}">
        <p14:creationId xmlns:p14="http://schemas.microsoft.com/office/powerpoint/2010/main" val="376358014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down)">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down)">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down)">
                                      <p:cBhvr>
                                        <p:cTn id="2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43" name="Rectangle 5142">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he image depicts a person with tattooed arms and a decorative necklace, framed by a dark, graffiti-like background.&#10;&#10;AI-generated content may be incorrect.">
            <a:extLst>
              <a:ext uri="{FF2B5EF4-FFF2-40B4-BE49-F238E27FC236}">
                <a16:creationId xmlns:a16="http://schemas.microsoft.com/office/drawing/2014/main" id="{10995C31-F9A9-48E5-1EBE-289881B173CE}"/>
              </a:ext>
            </a:extLst>
          </p:cNvPr>
          <p:cNvPicPr>
            <a:picLocks noChangeAspect="1"/>
          </p:cNvPicPr>
          <p:nvPr/>
        </p:nvPicPr>
        <p:blipFill>
          <a:blip r:embed="rId2"/>
          <a:srcRect r="-4" b="2040"/>
          <a:stretch>
            <a:fillRect/>
          </a:stretch>
        </p:blipFill>
        <p:spPr>
          <a:xfrm>
            <a:off x="-1" y="10"/>
            <a:ext cx="2852928" cy="3428990"/>
          </a:xfrm>
          <a:prstGeom prst="rect">
            <a:avLst/>
          </a:prstGeom>
        </p:spPr>
      </p:pic>
      <p:sp>
        <p:nvSpPr>
          <p:cNvPr id="5145" name="Rectangle 5144">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5147" name="Rectangle 5146">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0124EF3C-05DF-A6A0-0C66-65DDD64C4286}"/>
              </a:ext>
            </a:extLst>
          </p:cNvPr>
          <p:cNvSpPr>
            <a:spLocks noGrp="1"/>
          </p:cNvSpPr>
          <p:nvPr>
            <p:ph type="title"/>
          </p:nvPr>
        </p:nvSpPr>
        <p:spPr>
          <a:xfrm>
            <a:off x="6303580" y="642594"/>
            <a:ext cx="5245269" cy="1371600"/>
          </a:xfrm>
        </p:spPr>
        <p:txBody>
          <a:bodyPr>
            <a:normAutofit/>
          </a:bodyPr>
          <a:lstStyle/>
          <a:p>
            <a:r>
              <a:rPr lang="en-US" dirty="0">
                <a:solidFill>
                  <a:schemeClr val="tx1"/>
                </a:solidFill>
              </a:rPr>
              <a:t>"The Ritual": Getting Ready</a:t>
            </a:r>
          </a:p>
        </p:txBody>
      </p:sp>
      <p:pic>
        <p:nvPicPr>
          <p:cNvPr id="5129" name="Picture 9" descr="80s Goth | Dazed">
            <a:extLst>
              <a:ext uri="{FF2B5EF4-FFF2-40B4-BE49-F238E27FC236}">
                <a16:creationId xmlns:a16="http://schemas.microsoft.com/office/drawing/2014/main" id="{A78F64E1-9A28-F61E-A337-A1576A767E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3267" r="2" b="5199"/>
          <a:stretch>
            <a:fillRect/>
          </a:stretch>
        </p:blipFill>
        <p:spPr bwMode="auto">
          <a:xfrm>
            <a:off x="2852929" y="10"/>
            <a:ext cx="2807185" cy="342899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The image depicts a person dressed in black attire, holding a keychain, and standing against a backdrop of tiled walls.&#10;&#10;AI-generated content may be incorrect.">
            <a:extLst>
              <a:ext uri="{FF2B5EF4-FFF2-40B4-BE49-F238E27FC236}">
                <a16:creationId xmlns:a16="http://schemas.microsoft.com/office/drawing/2014/main" id="{A9544692-3959-4099-E8DB-853DE9005F8B}"/>
              </a:ext>
            </a:extLst>
          </p:cNvPr>
          <p:cNvPicPr>
            <a:picLocks noChangeAspect="1"/>
          </p:cNvPicPr>
          <p:nvPr/>
        </p:nvPicPr>
        <p:blipFill>
          <a:blip r:embed="rId4"/>
          <a:srcRect r="7304" b="6"/>
          <a:stretch>
            <a:fillRect/>
          </a:stretch>
        </p:blipFill>
        <p:spPr>
          <a:xfrm>
            <a:off x="20" y="3429000"/>
            <a:ext cx="2852908" cy="3429000"/>
          </a:xfrm>
          <a:prstGeom prst="rect">
            <a:avLst/>
          </a:prstGeom>
        </p:spPr>
      </p:pic>
      <p:pic>
        <p:nvPicPr>
          <p:cNvPr id="11" name="Picture 10" descr="The image depicts a person with dark hair and a black eye makeup, wearing a black chain around their neck.&#10;&#10;AI-generated content may be incorrect.">
            <a:extLst>
              <a:ext uri="{FF2B5EF4-FFF2-40B4-BE49-F238E27FC236}">
                <a16:creationId xmlns:a16="http://schemas.microsoft.com/office/drawing/2014/main" id="{1ACF6789-E1ED-2AB6-36E0-E7A33183CDB5}"/>
              </a:ext>
            </a:extLst>
          </p:cNvPr>
          <p:cNvPicPr>
            <a:picLocks noChangeAspect="1"/>
          </p:cNvPicPr>
          <p:nvPr/>
        </p:nvPicPr>
        <p:blipFill>
          <a:blip r:embed="rId5"/>
          <a:srcRect r="-4" b="2040"/>
          <a:stretch>
            <a:fillRect/>
          </a:stretch>
        </p:blipFill>
        <p:spPr>
          <a:xfrm>
            <a:off x="2810552" y="3429000"/>
            <a:ext cx="2852928" cy="3429000"/>
          </a:xfrm>
          <a:prstGeom prst="rect">
            <a:avLst/>
          </a:prstGeom>
        </p:spPr>
      </p:pic>
      <p:sp>
        <p:nvSpPr>
          <p:cNvPr id="4" name="Rectangle 1">
            <a:extLst>
              <a:ext uri="{FF2B5EF4-FFF2-40B4-BE49-F238E27FC236}">
                <a16:creationId xmlns:a16="http://schemas.microsoft.com/office/drawing/2014/main" id="{3E4F081F-9014-F498-14B7-9FB6B3B6BC05}"/>
              </a:ext>
            </a:extLst>
          </p:cNvPr>
          <p:cNvSpPr>
            <a:spLocks noGrp="1" noChangeArrowheads="1"/>
          </p:cNvSpPr>
          <p:nvPr>
            <p:ph idx="1"/>
          </p:nvPr>
        </p:nvSpPr>
        <p:spPr bwMode="auto">
          <a:xfrm>
            <a:off x="6303580" y="2103120"/>
            <a:ext cx="5245269"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The Transformation:</a:t>
            </a:r>
            <a:r>
              <a:rPr kumimoji="0" lang="en-US" altLang="en-US" b="0" i="0" u="none" strike="noStrike" cap="none" normalizeH="0" baseline="0" dirty="0">
                <a:ln>
                  <a:noFill/>
                </a:ln>
                <a:effectLst/>
                <a:latin typeface="Arial" panose="020B0604020202020204" pitchFamily="34" charset="0"/>
              </a:rPr>
              <a:t> Getting ready is part of the art form.</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The Makeup Kit:</a:t>
            </a:r>
            <a:r>
              <a:rPr kumimoji="0" lang="en-US" altLang="en-US" b="0" i="0" u="none" strike="noStrike" cap="none" normalizeH="0" baseline="0" dirty="0">
                <a:ln>
                  <a:noFill/>
                </a:ln>
                <a:effectLst/>
                <a:latin typeface="Arial" panose="020B0604020202020204" pitchFamily="34" charset="0"/>
              </a:rPr>
              <a:t> Heavy contouring, "trad-goth" brows, and white foundation.</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Hair as Sculpture:</a:t>
            </a:r>
            <a:r>
              <a:rPr kumimoji="0" lang="en-US" altLang="en-US" b="0" i="0" u="none" strike="noStrike" cap="none" normalizeH="0" baseline="0" dirty="0">
                <a:ln>
                  <a:noFill/>
                </a:ln>
                <a:effectLst/>
                <a:latin typeface="Arial" panose="020B0604020202020204" pitchFamily="34" charset="0"/>
              </a:rPr>
              <a:t> Teasing, "death-hawks," and extreme hairspray usage.</a:t>
            </a:r>
          </a:p>
        </p:txBody>
      </p:sp>
      <p:sp>
        <p:nvSpPr>
          <p:cNvPr id="5" name="AutoShape 3" descr="Trad Goth Fashion Guide: Makeup, Outfits, Designers &amp; Key Styles - FXLB NY">
            <a:extLst>
              <a:ext uri="{FF2B5EF4-FFF2-40B4-BE49-F238E27FC236}">
                <a16:creationId xmlns:a16="http://schemas.microsoft.com/office/drawing/2014/main" id="{FAEB48A0-D4C9-BA4A-47D9-77AE989F18D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5" descr="Trad Goth Fashion Guide: Makeup, Outfits, Designers &amp; Key Styles - FXLB NY">
            <a:extLst>
              <a:ext uri="{FF2B5EF4-FFF2-40B4-BE49-F238E27FC236}">
                <a16:creationId xmlns:a16="http://schemas.microsoft.com/office/drawing/2014/main" id="{9CE9DAE8-A501-BF05-0FD2-668DFF488488}"/>
              </a:ext>
            </a:extLst>
          </p:cNvPr>
          <p:cNvSpPr>
            <a:spLocks noChangeAspect="1" noChangeArrowheads="1"/>
          </p:cNvSpPr>
          <p:nvPr/>
        </p:nvSpPr>
        <p:spPr bwMode="auto">
          <a:xfrm flipH="1">
            <a:off x="6400800" y="-350520"/>
            <a:ext cx="4084320" cy="408432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2790448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circle(in)">
                                      <p:cBhvr>
                                        <p:cTn id="11" dur="20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circle(in)">
                                      <p:cBhvr>
                                        <p:cTn id="16" dur="2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circle(in)">
                                      <p:cBhvr>
                                        <p:cTn id="21"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9" name="Rectangle 6158">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80s Trad Goths and Punks from around ...">
            <a:extLst>
              <a:ext uri="{FF2B5EF4-FFF2-40B4-BE49-F238E27FC236}">
                <a16:creationId xmlns:a16="http://schemas.microsoft.com/office/drawing/2014/main" id="{226416D5-FB33-B9B7-C87F-D4D42BE371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749" r="42484" b="-1"/>
          <a:stretch>
            <a:fillRect/>
          </a:stretch>
        </p:blipFill>
        <p:spPr bwMode="auto">
          <a:xfrm>
            <a:off x="-1" y="10"/>
            <a:ext cx="2852928" cy="3428990"/>
          </a:xfrm>
          <a:prstGeom prst="rect">
            <a:avLst/>
          </a:prstGeom>
          <a:noFill/>
          <a:extLst>
            <a:ext uri="{909E8E84-426E-40DD-AFC4-6F175D3DCCD1}">
              <a14:hiddenFill xmlns:a14="http://schemas.microsoft.com/office/drawing/2010/main">
                <a:solidFill>
                  <a:srgbClr val="FFFFFF"/>
                </a:solidFill>
              </a14:hiddenFill>
            </a:ext>
          </a:extLst>
        </p:spPr>
      </p:pic>
      <p:sp>
        <p:nvSpPr>
          <p:cNvPr id="6161" name="Rectangle 6160">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6163" name="Rectangle 6162">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6C2403B4-6B8D-3DAC-749C-3CF4B80A359D}"/>
              </a:ext>
            </a:extLst>
          </p:cNvPr>
          <p:cNvSpPr>
            <a:spLocks noGrp="1"/>
          </p:cNvSpPr>
          <p:nvPr>
            <p:ph type="title"/>
          </p:nvPr>
        </p:nvSpPr>
        <p:spPr>
          <a:xfrm>
            <a:off x="6303580" y="642594"/>
            <a:ext cx="5245269" cy="1371600"/>
          </a:xfrm>
        </p:spPr>
        <p:txBody>
          <a:bodyPr>
            <a:normAutofit/>
          </a:bodyPr>
          <a:lstStyle/>
          <a:p>
            <a:r>
              <a:rPr lang="en-US" dirty="0">
                <a:solidFill>
                  <a:schemeClr val="tx1"/>
                </a:solidFill>
              </a:rPr>
              <a:t>Fashion Subsets</a:t>
            </a:r>
          </a:p>
        </p:txBody>
      </p:sp>
      <p:pic>
        <p:nvPicPr>
          <p:cNvPr id="6154" name="Picture 10" descr="Corporate Goth | Aesthetics Wiki | Fandom">
            <a:extLst>
              <a:ext uri="{FF2B5EF4-FFF2-40B4-BE49-F238E27FC236}">
                <a16:creationId xmlns:a16="http://schemas.microsoft.com/office/drawing/2014/main" id="{0E906718-65F3-FCBF-145C-91FC67C56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22191"/>
          <a:stretch>
            <a:fillRect/>
          </a:stretch>
        </p:blipFill>
        <p:spPr bwMode="auto">
          <a:xfrm>
            <a:off x="2852929" y="10"/>
            <a:ext cx="2807185" cy="342899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ybergoth | Aesthetics Wiki | Fandom">
            <a:extLst>
              <a:ext uri="{FF2B5EF4-FFF2-40B4-BE49-F238E27FC236}">
                <a16:creationId xmlns:a16="http://schemas.microsoft.com/office/drawing/2014/main" id="{6F8295A5-0F6A-EA8E-00BF-B1F998A39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 b="20019"/>
          <a:stretch>
            <a:fillRect/>
          </a:stretch>
        </p:blipFill>
        <p:spPr bwMode="auto">
          <a:xfrm>
            <a:off x="20" y="3429000"/>
            <a:ext cx="28529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Victorian Goth | Aesthetics Wiki | Fandom">
            <a:extLst>
              <a:ext uri="{FF2B5EF4-FFF2-40B4-BE49-F238E27FC236}">
                <a16:creationId xmlns:a16="http://schemas.microsoft.com/office/drawing/2014/main" id="{B716F230-C560-2927-6197-5E4EE0B3C1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867" r="1" b="1"/>
          <a:stretch>
            <a:fillRect/>
          </a:stretch>
        </p:blipFill>
        <p:spPr bwMode="auto">
          <a:xfrm>
            <a:off x="2810552" y="3429000"/>
            <a:ext cx="2852928"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8AF86960-F684-0B87-D8D2-7F17AB5EB0A5}"/>
              </a:ext>
            </a:extLst>
          </p:cNvPr>
          <p:cNvSpPr>
            <a:spLocks noGrp="1" noChangeArrowheads="1"/>
          </p:cNvSpPr>
          <p:nvPr>
            <p:ph idx="1"/>
          </p:nvPr>
        </p:nvSpPr>
        <p:spPr bwMode="auto">
          <a:xfrm>
            <a:off x="6303580" y="2103120"/>
            <a:ext cx="5245269"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Trad Goth:</a:t>
            </a:r>
            <a:r>
              <a:rPr kumimoji="0" lang="en-US" altLang="en-US" b="0" i="0" u="none" strike="noStrike" cap="none" normalizeH="0" baseline="0" dirty="0">
                <a:ln>
                  <a:noFill/>
                </a:ln>
                <a:effectLst/>
                <a:latin typeface="Arial" panose="020B0604020202020204" pitchFamily="34" charset="0"/>
              </a:rPr>
              <a:t> 80s inspired—fishnets, leather, and teased hair.</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Cyber Goth:</a:t>
            </a:r>
            <a:r>
              <a:rPr kumimoji="0" lang="en-US" altLang="en-US" b="0" i="0" u="none" strike="noStrike" cap="none" normalizeH="0" baseline="0" dirty="0">
                <a:ln>
                  <a:noFill/>
                </a:ln>
                <a:effectLst/>
                <a:latin typeface="Arial" panose="020B0604020202020204" pitchFamily="34" charset="0"/>
              </a:rPr>
              <a:t> Neon colors, gas masks, and industrial "cybergoth" hair extensions.</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Victorian Goth:</a:t>
            </a:r>
            <a:r>
              <a:rPr kumimoji="0" lang="en-US" altLang="en-US" b="0" i="0" u="none" strike="noStrike" cap="none" normalizeH="0" baseline="0" dirty="0">
                <a:ln>
                  <a:noFill/>
                </a:ln>
                <a:effectLst/>
                <a:latin typeface="Arial" panose="020B0604020202020204" pitchFamily="34" charset="0"/>
              </a:rPr>
              <a:t> High-fashion mourning wear, corsets, and top hats.</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Corporate Goth:</a:t>
            </a:r>
            <a:r>
              <a:rPr kumimoji="0" lang="en-US" altLang="en-US" b="0" i="0" u="none" strike="noStrike" cap="none" normalizeH="0" baseline="0" dirty="0">
                <a:ln>
                  <a:noFill/>
                </a:ln>
                <a:effectLst/>
                <a:latin typeface="Arial" panose="020B0604020202020204" pitchFamily="34" charset="0"/>
              </a:rPr>
              <a:t> Bringing the aesthetic into the 9-to-5 workspace.</a:t>
            </a:r>
          </a:p>
        </p:txBody>
      </p:sp>
    </p:spTree>
    <p:extLst>
      <p:ext uri="{BB962C8B-B14F-4D97-AF65-F5344CB8AC3E}">
        <p14:creationId xmlns:p14="http://schemas.microsoft.com/office/powerpoint/2010/main" val="7130646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heel(1)">
                                      <p:cBhvr>
                                        <p:cTn id="11" dur="2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wheel(1)">
                                      <p:cBhvr>
                                        <p:cTn id="16" dur="2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wheel(1)">
                                      <p:cBhvr>
                                        <p:cTn id="21" dur="2000"/>
                                        <p:tgtEl>
                                          <p:spTgt spid="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wheel(1)">
                                      <p:cBhvr>
                                        <p:cTn id="26"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othclub">
            <a:hlinkClick r:id="" action="ppaction://media"/>
            <a:extLst>
              <a:ext uri="{FF2B5EF4-FFF2-40B4-BE49-F238E27FC236}">
                <a16:creationId xmlns:a16="http://schemas.microsoft.com/office/drawing/2014/main" id="{D8987481-156D-4A15-EEED-64154D10D4D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27654" y="1456262"/>
            <a:ext cx="5367165" cy="3958283"/>
          </a:xfrm>
          <a:prstGeom prst="rect">
            <a:avLst/>
          </a:prstGeom>
        </p:spPr>
      </p:pic>
      <p:sp>
        <p:nvSpPr>
          <p:cNvPr id="19" name="Rectangle 18">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6F3D6-FCFD-9027-21A0-21ACAF1BC483}"/>
              </a:ext>
            </a:extLst>
          </p:cNvPr>
          <p:cNvSpPr>
            <a:spLocks noGrp="1"/>
          </p:cNvSpPr>
          <p:nvPr>
            <p:ph type="title"/>
          </p:nvPr>
        </p:nvSpPr>
        <p:spPr>
          <a:xfrm>
            <a:off x="7064082" y="642594"/>
            <a:ext cx="4472921" cy="1371600"/>
          </a:xfrm>
        </p:spPr>
        <p:txBody>
          <a:bodyPr>
            <a:normAutofit/>
          </a:bodyPr>
          <a:lstStyle/>
          <a:p>
            <a:r>
              <a:rPr lang="en-US" b="1" dirty="0"/>
              <a:t>The Experience: On the Dancefloor</a:t>
            </a:r>
          </a:p>
        </p:txBody>
      </p:sp>
      <p:sp>
        <p:nvSpPr>
          <p:cNvPr id="4" name="Rectangle 1">
            <a:extLst>
              <a:ext uri="{FF2B5EF4-FFF2-40B4-BE49-F238E27FC236}">
                <a16:creationId xmlns:a16="http://schemas.microsoft.com/office/drawing/2014/main" id="{CD81797D-A004-88F3-F301-ED1E2D3EC025}"/>
              </a:ext>
            </a:extLst>
          </p:cNvPr>
          <p:cNvSpPr>
            <a:spLocks noGrp="1" noChangeArrowheads="1"/>
          </p:cNvSpPr>
          <p:nvPr>
            <p:ph idx="1"/>
          </p:nvPr>
        </p:nvSpPr>
        <p:spPr bwMode="auto">
          <a:xfrm>
            <a:off x="7064082" y="2103120"/>
            <a:ext cx="4472922"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The "Goth Two-Step":</a:t>
            </a:r>
            <a:r>
              <a:rPr kumimoji="0" lang="en-US" altLang="en-US" b="0" i="0" u="none" strike="noStrike" cap="none" normalizeH="0" baseline="0" dirty="0">
                <a:ln>
                  <a:noFill/>
                </a:ln>
                <a:effectLst/>
                <a:latin typeface="Arial" panose="020B0604020202020204" pitchFamily="34" charset="0"/>
              </a:rPr>
              <a:t> A subtle, rhythmic side-to-side movement.</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The Atmosphere:</a:t>
            </a:r>
            <a:r>
              <a:rPr kumimoji="0" lang="en-US" altLang="en-US" b="0" i="0" u="none" strike="noStrike" cap="none" normalizeH="0" baseline="0" dirty="0">
                <a:ln>
                  <a:noFill/>
                </a:ln>
                <a:effectLst/>
                <a:latin typeface="Arial" panose="020B0604020202020204" pitchFamily="34" charset="0"/>
              </a:rPr>
              <a:t> Fog machines and strobe lights are essential.</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Safe Space:</a:t>
            </a:r>
            <a:r>
              <a:rPr kumimoji="0" lang="en-US" altLang="en-US" b="0" i="0" u="none" strike="noStrike" cap="none" normalizeH="0" baseline="0" dirty="0">
                <a:ln>
                  <a:noFill/>
                </a:ln>
                <a:effectLst/>
                <a:latin typeface="Arial" panose="020B0604020202020204" pitchFamily="34" charset="0"/>
              </a:rPr>
              <a:t> The dancefloor is a place of expression, not judgment.</a:t>
            </a:r>
          </a:p>
        </p:txBody>
      </p:sp>
    </p:spTree>
    <p:extLst>
      <p:ext uri="{BB962C8B-B14F-4D97-AF65-F5344CB8AC3E}">
        <p14:creationId xmlns:p14="http://schemas.microsoft.com/office/powerpoint/2010/main" val="23328273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559"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repeatCount="indefinite" fill="hold" display="0">
                  <p:stCondLst>
                    <p:cond delay="indefinite"/>
                  </p:stCondLst>
                </p:cTn>
                <p:tgtEl>
                  <p:spTgt spid="5"/>
                </p:tgtEl>
              </p:cMediaNode>
            </p:video>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5"/>
                                        </p:tgtEl>
                                      </p:cBhvr>
                                    </p:cmd>
                                  </p:childTnLst>
                                </p:cTn>
                              </p:par>
                            </p:childTnLst>
                          </p:cTn>
                        </p:par>
                      </p:childTnLst>
                    </p:cTn>
                  </p:par>
                </p:childTnLst>
              </p:cTn>
              <p:nextCondLst>
                <p:cond evt="onClick" delay="0">
                  <p:tgtEl>
                    <p:spTgt spid="5"/>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6" name="Rectangle 8205">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7" name="Picture 5" descr="Bats Day ...">
            <a:extLst>
              <a:ext uri="{FF2B5EF4-FFF2-40B4-BE49-F238E27FC236}">
                <a16:creationId xmlns:a16="http://schemas.microsoft.com/office/drawing/2014/main" id="{D5D6FB89-E5C2-31A6-0312-58DD4A9CAD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467" r="26168" b="2"/>
          <a:stretch>
            <a:fillRect/>
          </a:stretch>
        </p:blipFill>
        <p:spPr bwMode="auto">
          <a:xfrm>
            <a:off x="-1" y="10"/>
            <a:ext cx="2852928" cy="3428990"/>
          </a:xfrm>
          <a:prstGeom prst="rect">
            <a:avLst/>
          </a:prstGeom>
          <a:noFill/>
          <a:extLst>
            <a:ext uri="{909E8E84-426E-40DD-AFC4-6F175D3DCCD1}">
              <a14:hiddenFill xmlns:a14="http://schemas.microsoft.com/office/drawing/2010/main">
                <a:solidFill>
                  <a:srgbClr val="FFFFFF"/>
                </a:solidFill>
              </a14:hiddenFill>
            </a:ext>
          </a:extLst>
        </p:spPr>
      </p:pic>
      <p:sp>
        <p:nvSpPr>
          <p:cNvPr id="8208" name="Rectangle 8207">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8210" name="Rectangle 8209">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6935306C-14C7-CC1D-96FD-46CC8A85E36C}"/>
              </a:ext>
            </a:extLst>
          </p:cNvPr>
          <p:cNvSpPr>
            <a:spLocks noGrp="1"/>
          </p:cNvSpPr>
          <p:nvPr>
            <p:ph type="title"/>
          </p:nvPr>
        </p:nvSpPr>
        <p:spPr>
          <a:xfrm>
            <a:off x="6303580" y="642594"/>
            <a:ext cx="5245269" cy="1371600"/>
          </a:xfrm>
        </p:spPr>
        <p:txBody>
          <a:bodyPr>
            <a:normAutofit/>
          </a:bodyPr>
          <a:lstStyle/>
          <a:p>
            <a:r>
              <a:rPr lang="en-US" sz="3100" b="1" dirty="0">
                <a:solidFill>
                  <a:schemeClr val="tx1"/>
                </a:solidFill>
              </a:rPr>
              <a:t>Beyond the Club: Bats Day at Disneyland</a:t>
            </a:r>
            <a:br>
              <a:rPr lang="en-US" sz="3100" b="1" dirty="0">
                <a:solidFill>
                  <a:schemeClr val="tx1"/>
                </a:solidFill>
              </a:rPr>
            </a:br>
            <a:endParaRPr lang="en-US" sz="3100" dirty="0">
              <a:solidFill>
                <a:schemeClr val="tx1"/>
              </a:solidFill>
            </a:endParaRPr>
          </a:p>
        </p:txBody>
      </p:sp>
      <p:pic>
        <p:nvPicPr>
          <p:cNvPr id="8201" name="Picture 9" descr="Bats Day in The Fun Park | Disney Wiki ...">
            <a:extLst>
              <a:ext uri="{FF2B5EF4-FFF2-40B4-BE49-F238E27FC236}">
                <a16:creationId xmlns:a16="http://schemas.microsoft.com/office/drawing/2014/main" id="{5F040786-E5C6-4D5F-2CB2-F242C6C361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397" r="7977" b="-2"/>
          <a:stretch>
            <a:fillRect/>
          </a:stretch>
        </p:blipFill>
        <p:spPr bwMode="auto">
          <a:xfrm>
            <a:off x="2852929" y="10"/>
            <a:ext cx="2807185" cy="342899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Goth Day Is the Latest Victim ...">
            <a:extLst>
              <a:ext uri="{FF2B5EF4-FFF2-40B4-BE49-F238E27FC236}">
                <a16:creationId xmlns:a16="http://schemas.microsoft.com/office/drawing/2014/main" id="{78229A9A-CAC2-06A5-740A-77BF5C1C51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9971" r="2" b="2"/>
          <a:stretch>
            <a:fillRect/>
          </a:stretch>
        </p:blipFill>
        <p:spPr bwMode="auto">
          <a:xfrm>
            <a:off x="20" y="3429000"/>
            <a:ext cx="28529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Bats Day in the Fun Park - Alchetron ...">
            <a:extLst>
              <a:ext uri="{FF2B5EF4-FFF2-40B4-BE49-F238E27FC236}">
                <a16:creationId xmlns:a16="http://schemas.microsoft.com/office/drawing/2014/main" id="{1F626F9F-3CAD-1D10-126B-54DE5B593D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5901" r="18734" b="2"/>
          <a:stretch>
            <a:fillRect/>
          </a:stretch>
        </p:blipFill>
        <p:spPr bwMode="auto">
          <a:xfrm>
            <a:off x="2810552" y="3429000"/>
            <a:ext cx="2852928"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57B99BFC-308A-25AD-8AE0-84F0D2D68813}"/>
              </a:ext>
            </a:extLst>
          </p:cNvPr>
          <p:cNvSpPr>
            <a:spLocks noGrp="1" noChangeArrowheads="1"/>
          </p:cNvSpPr>
          <p:nvPr>
            <p:ph idx="1"/>
          </p:nvPr>
        </p:nvSpPr>
        <p:spPr bwMode="auto">
          <a:xfrm>
            <a:off x="6303580" y="2103120"/>
            <a:ext cx="5245269"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Contrast:</a:t>
            </a:r>
            <a:r>
              <a:rPr kumimoji="0" lang="en-US" altLang="en-US" b="0" i="0" u="none" strike="noStrike" cap="none" normalizeH="0" baseline="0" dirty="0">
                <a:ln>
                  <a:noFill/>
                </a:ln>
                <a:effectLst/>
                <a:latin typeface="Arial" panose="020B0604020202020204" pitchFamily="34" charset="0"/>
              </a:rPr>
              <a:t> Thousands of Goths gathering at the "Happiest Place on Earth."</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Annual Event:</a:t>
            </a:r>
            <a:r>
              <a:rPr kumimoji="0" lang="en-US" altLang="en-US" b="0" i="0" u="none" strike="noStrike" cap="none" normalizeH="0" baseline="0" dirty="0">
                <a:ln>
                  <a:noFill/>
                </a:ln>
                <a:effectLst/>
                <a:latin typeface="Arial" panose="020B0604020202020204" pitchFamily="34" charset="0"/>
              </a:rPr>
              <a:t> An unofficial day where the community takes over the park.</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The "Goth Social":</a:t>
            </a:r>
            <a:r>
              <a:rPr kumimoji="0" lang="en-US" altLang="en-US" b="0" i="0" u="none" strike="noStrike" cap="none" normalizeH="0" baseline="0" dirty="0">
                <a:ln>
                  <a:noFill/>
                </a:ln>
                <a:effectLst/>
                <a:latin typeface="Arial" panose="020B0604020202020204" pitchFamily="34" charset="0"/>
              </a:rPr>
              <a:t> Proves that the scene is family-friendly and community-oriented.</a:t>
            </a:r>
          </a:p>
        </p:txBody>
      </p:sp>
    </p:spTree>
    <p:extLst>
      <p:ext uri="{BB962C8B-B14F-4D97-AF65-F5344CB8AC3E}">
        <p14:creationId xmlns:p14="http://schemas.microsoft.com/office/powerpoint/2010/main" val="16625873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9FE5B4D-F46D-5C99-A613-1239D22A5643}"/>
              </a:ext>
            </a:extLst>
          </p:cNvPr>
          <p:cNvPicPr>
            <a:picLocks noChangeAspect="1"/>
          </p:cNvPicPr>
          <p:nvPr/>
        </p:nvPicPr>
        <p:blipFill>
          <a:blip r:embed="rId2"/>
          <a:srcRect t="2645" r="-4" b="-4"/>
          <a:stretch>
            <a:fillRect/>
          </a:stretch>
        </p:blipFill>
        <p:spPr>
          <a:xfrm>
            <a:off x="-1" y="10"/>
            <a:ext cx="2852928" cy="3428990"/>
          </a:xfrm>
          <a:prstGeom prst="rect">
            <a:avLst/>
          </a:prstGeom>
        </p:spPr>
      </p:pic>
      <p:sp>
        <p:nvSpPr>
          <p:cNvPr id="19" name="Rectangle 18">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21" name="Rectangle 20">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6AFD9F1B-1EA4-F300-D45D-C93C8E259A55}"/>
              </a:ext>
            </a:extLst>
          </p:cNvPr>
          <p:cNvSpPr>
            <a:spLocks noGrp="1"/>
          </p:cNvSpPr>
          <p:nvPr>
            <p:ph type="title"/>
          </p:nvPr>
        </p:nvSpPr>
        <p:spPr>
          <a:xfrm>
            <a:off x="6303580" y="642594"/>
            <a:ext cx="5245269" cy="1371600"/>
          </a:xfrm>
        </p:spPr>
        <p:txBody>
          <a:bodyPr>
            <a:normAutofit/>
          </a:bodyPr>
          <a:lstStyle/>
          <a:p>
            <a:r>
              <a:rPr lang="en-US" sz="3100" b="1" dirty="0">
                <a:solidFill>
                  <a:schemeClr val="tx1"/>
                </a:solidFill>
              </a:rPr>
              <a:t>Release the Bats (Why I Go Out)</a:t>
            </a:r>
            <a:endParaRPr lang="en-US" sz="3100" dirty="0">
              <a:solidFill>
                <a:schemeClr val="tx1"/>
              </a:solidFill>
            </a:endParaRPr>
          </a:p>
        </p:txBody>
      </p:sp>
      <p:pic>
        <p:nvPicPr>
          <p:cNvPr id="6" name="Picture 5" descr="Five people with distinctive punk styles and tattoos are standing together on a red wall.&#10;&#10;AI-generated content may be incorrect.">
            <a:extLst>
              <a:ext uri="{FF2B5EF4-FFF2-40B4-BE49-F238E27FC236}">
                <a16:creationId xmlns:a16="http://schemas.microsoft.com/office/drawing/2014/main" id="{19EEBFDE-AB9D-CD01-43C8-FCCFCB5273EC}"/>
              </a:ext>
            </a:extLst>
          </p:cNvPr>
          <p:cNvPicPr>
            <a:picLocks noChangeAspect="1"/>
          </p:cNvPicPr>
          <p:nvPr/>
        </p:nvPicPr>
        <p:blipFill>
          <a:blip r:embed="rId3"/>
          <a:srcRect b="447"/>
          <a:stretch>
            <a:fillRect/>
          </a:stretch>
        </p:blipFill>
        <p:spPr>
          <a:xfrm>
            <a:off x="2852929" y="10"/>
            <a:ext cx="2807185" cy="3428990"/>
          </a:xfrm>
          <a:prstGeom prst="rect">
            <a:avLst/>
          </a:prstGeom>
        </p:spPr>
      </p:pic>
      <p:pic>
        <p:nvPicPr>
          <p:cNvPr id="8" name="Picture 7">
            <a:extLst>
              <a:ext uri="{FF2B5EF4-FFF2-40B4-BE49-F238E27FC236}">
                <a16:creationId xmlns:a16="http://schemas.microsoft.com/office/drawing/2014/main" id="{92B5669F-768E-F8A8-DB05-14BF8BC1768E}"/>
              </a:ext>
            </a:extLst>
          </p:cNvPr>
          <p:cNvPicPr>
            <a:picLocks noChangeAspect="1"/>
          </p:cNvPicPr>
          <p:nvPr/>
        </p:nvPicPr>
        <p:blipFill>
          <a:blip r:embed="rId4"/>
          <a:srcRect r="4374" b="6"/>
          <a:stretch>
            <a:fillRect/>
          </a:stretch>
        </p:blipFill>
        <p:spPr>
          <a:xfrm>
            <a:off x="20" y="3429000"/>
            <a:ext cx="2852908" cy="3429000"/>
          </a:xfrm>
          <a:prstGeom prst="rect">
            <a:avLst/>
          </a:prstGeom>
        </p:spPr>
      </p:pic>
      <p:pic>
        <p:nvPicPr>
          <p:cNvPr id="10" name="Picture 9" descr="The image depicts two people dressed in black attire, one with a hooded cape and the other in a patterned outfit, standing outside a lit-up fast food restaurant at night.&#10;&#10;AI-generated content may be incorrect.">
            <a:extLst>
              <a:ext uri="{FF2B5EF4-FFF2-40B4-BE49-F238E27FC236}">
                <a16:creationId xmlns:a16="http://schemas.microsoft.com/office/drawing/2014/main" id="{BAD5BCCE-BB5F-CBA8-3F5E-748AB8983E99}"/>
              </a:ext>
            </a:extLst>
          </p:cNvPr>
          <p:cNvPicPr>
            <a:picLocks noChangeAspect="1"/>
          </p:cNvPicPr>
          <p:nvPr/>
        </p:nvPicPr>
        <p:blipFill>
          <a:blip r:embed="rId5"/>
          <a:srcRect r="6522" b="6"/>
          <a:stretch>
            <a:fillRect/>
          </a:stretch>
        </p:blipFill>
        <p:spPr>
          <a:xfrm>
            <a:off x="2810552" y="3429000"/>
            <a:ext cx="2852928" cy="3429000"/>
          </a:xfrm>
          <a:prstGeom prst="rect">
            <a:avLst/>
          </a:prstGeom>
        </p:spPr>
      </p:pic>
      <p:sp>
        <p:nvSpPr>
          <p:cNvPr id="4" name="Rectangle 1">
            <a:extLst>
              <a:ext uri="{FF2B5EF4-FFF2-40B4-BE49-F238E27FC236}">
                <a16:creationId xmlns:a16="http://schemas.microsoft.com/office/drawing/2014/main" id="{A4B511BC-477B-30AD-1FF6-851293922481}"/>
              </a:ext>
            </a:extLst>
          </p:cNvPr>
          <p:cNvSpPr>
            <a:spLocks noGrp="1" noChangeArrowheads="1"/>
          </p:cNvSpPr>
          <p:nvPr>
            <p:ph idx="1"/>
          </p:nvPr>
        </p:nvSpPr>
        <p:spPr bwMode="auto">
          <a:xfrm>
            <a:off x="6303580" y="2103120"/>
            <a:ext cx="5245269"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Finding Community:</a:t>
            </a:r>
            <a:r>
              <a:rPr kumimoji="0" lang="en-US" altLang="en-US" b="0" i="0" u="none" strike="noStrike" cap="none" normalizeH="0" baseline="0" dirty="0">
                <a:ln>
                  <a:noFill/>
                </a:ln>
                <a:effectLst/>
                <a:latin typeface="Arial" panose="020B0604020202020204" pitchFamily="34" charset="0"/>
              </a:rPr>
              <a:t> Connecting with people who share a niche interest.</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Creative Outlet:</a:t>
            </a:r>
            <a:r>
              <a:rPr kumimoji="0" lang="en-US" altLang="en-US" b="0" i="0" u="none" strike="noStrike" cap="none" normalizeH="0" baseline="0" dirty="0">
                <a:ln>
                  <a:noFill/>
                </a:ln>
                <a:effectLst/>
                <a:latin typeface="Arial" panose="020B0604020202020204" pitchFamily="34" charset="0"/>
              </a:rPr>
              <a:t> Using fashion and dance as a form of "living art."</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Mental Health:</a:t>
            </a:r>
            <a:r>
              <a:rPr kumimoji="0" lang="en-US" altLang="en-US" b="0" i="0" u="none" strike="noStrike" cap="none" normalizeH="0" baseline="0" dirty="0">
                <a:ln>
                  <a:noFill/>
                </a:ln>
                <a:effectLst/>
                <a:latin typeface="Arial" panose="020B0604020202020204" pitchFamily="34" charset="0"/>
              </a:rPr>
              <a:t> A supportive space for those who feel like outsiders.</a:t>
            </a:r>
          </a:p>
        </p:txBody>
      </p:sp>
    </p:spTree>
    <p:extLst>
      <p:ext uri="{BB962C8B-B14F-4D97-AF65-F5344CB8AC3E}">
        <p14:creationId xmlns:p14="http://schemas.microsoft.com/office/powerpoint/2010/main" val="15801077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7" name="Rectangle 10256">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3" name="Picture 3" descr="Bat (@the_coven666) • Instagram photos and videos">
            <a:extLst>
              <a:ext uri="{FF2B5EF4-FFF2-40B4-BE49-F238E27FC236}">
                <a16:creationId xmlns:a16="http://schemas.microsoft.com/office/drawing/2014/main" id="{27CDC0D6-6F86-C1D6-ABF1-74E8297B74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786"/>
          <a:stretch>
            <a:fillRect/>
          </a:stretch>
        </p:blipFill>
        <p:spPr bwMode="auto">
          <a:xfrm>
            <a:off x="654996" y="642594"/>
            <a:ext cx="5021581" cy="5133366"/>
          </a:xfrm>
          <a:prstGeom prst="rect">
            <a:avLst/>
          </a:prstGeom>
          <a:noFill/>
          <a:extLst>
            <a:ext uri="{909E8E84-426E-40DD-AFC4-6F175D3DCCD1}">
              <a14:hiddenFill xmlns:a14="http://schemas.microsoft.com/office/drawing/2010/main">
                <a:solidFill>
                  <a:srgbClr val="FFFFFF"/>
                </a:solidFill>
              </a14:hiddenFill>
            </a:ext>
          </a:extLst>
        </p:spPr>
      </p:pic>
      <p:sp>
        <p:nvSpPr>
          <p:cNvPr id="10259" name="Rectangle 10258">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1" name="Rectangle 10260">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3F9BD4-61AE-B875-3376-7AFEBEE612D9}"/>
              </a:ext>
            </a:extLst>
          </p:cNvPr>
          <p:cNvSpPr>
            <a:spLocks noGrp="1"/>
          </p:cNvSpPr>
          <p:nvPr>
            <p:ph type="title"/>
          </p:nvPr>
        </p:nvSpPr>
        <p:spPr>
          <a:xfrm>
            <a:off x="7064082" y="642594"/>
            <a:ext cx="4472921" cy="1371600"/>
          </a:xfrm>
        </p:spPr>
        <p:txBody>
          <a:bodyPr>
            <a:normAutofit/>
          </a:bodyPr>
          <a:lstStyle/>
          <a:p>
            <a:r>
              <a:rPr lang="en-US" sz="3100" b="1" dirty="0"/>
              <a:t>Finding Your Own Night</a:t>
            </a:r>
            <a:br>
              <a:rPr lang="en-US" sz="3100" b="1" dirty="0"/>
            </a:br>
            <a:endParaRPr lang="en-US" sz="3100" dirty="0"/>
          </a:p>
        </p:txBody>
      </p:sp>
      <p:sp>
        <p:nvSpPr>
          <p:cNvPr id="4" name="Rectangle 1">
            <a:extLst>
              <a:ext uri="{FF2B5EF4-FFF2-40B4-BE49-F238E27FC236}">
                <a16:creationId xmlns:a16="http://schemas.microsoft.com/office/drawing/2014/main" id="{C9B3083B-153E-2E8E-979C-34769532CA1D}"/>
              </a:ext>
            </a:extLst>
          </p:cNvPr>
          <p:cNvSpPr>
            <a:spLocks noGrp="1" noChangeArrowheads="1"/>
          </p:cNvSpPr>
          <p:nvPr>
            <p:ph idx="1"/>
          </p:nvPr>
        </p:nvSpPr>
        <p:spPr bwMode="auto">
          <a:xfrm>
            <a:off x="7064082" y="2103120"/>
            <a:ext cx="4472922" cy="393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Restless Nites:</a:t>
            </a:r>
            <a:r>
              <a:rPr kumimoji="0" lang="en-US" altLang="en-US" b="0" i="0" u="none" strike="noStrike" cap="none" normalizeH="0" baseline="0" dirty="0">
                <a:ln>
                  <a:noFill/>
                </a:ln>
                <a:effectLst/>
                <a:latin typeface="Arial" panose="020B0604020202020204" pitchFamily="34" charset="0"/>
              </a:rPr>
              <a:t> The go-to app for underground event listings in LA.</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Social Media:</a:t>
            </a:r>
            <a:r>
              <a:rPr kumimoji="0" lang="en-US" altLang="en-US" b="0" i="0" u="none" strike="noStrike" cap="none" normalizeH="0" baseline="0" dirty="0">
                <a:ln>
                  <a:noFill/>
                </a:ln>
                <a:effectLst/>
                <a:latin typeface="Arial" panose="020B0604020202020204" pitchFamily="34" charset="0"/>
              </a:rPr>
              <a:t> Following specific DJs and promoters (DJ Blok and DJ GEE7K).</a:t>
            </a:r>
          </a:p>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Invitation:</a:t>
            </a:r>
            <a:r>
              <a:rPr kumimoji="0" lang="en-US" altLang="en-US" b="0" i="0" u="none" strike="noStrike" cap="none" normalizeH="0" baseline="0" dirty="0">
                <a:ln>
                  <a:noFill/>
                </a:ln>
                <a:effectLst/>
                <a:latin typeface="Arial" panose="020B0604020202020204" pitchFamily="34" charset="0"/>
              </a:rPr>
              <a:t> The scene is always welcoming to those who respect the music.</a:t>
            </a:r>
          </a:p>
        </p:txBody>
      </p:sp>
      <p:sp>
        <p:nvSpPr>
          <p:cNvPr id="5" name="AutoShape 5" descr="Promote with Restless Nites">
            <a:extLst>
              <a:ext uri="{FF2B5EF4-FFF2-40B4-BE49-F238E27FC236}">
                <a16:creationId xmlns:a16="http://schemas.microsoft.com/office/drawing/2014/main" id="{46FCD3E3-D951-44B2-0C8B-166766FF5E0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5566557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2" name="Rectangle 11271">
            <a:extLst>
              <a:ext uri="{FF2B5EF4-FFF2-40B4-BE49-F238E27FC236}">
                <a16:creationId xmlns:a16="http://schemas.microsoft.com/office/drawing/2014/main" id="{E192707B-B929-41A7-9B41-E959A1C68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7" name="Picture 3" descr="Vampire bats background Images - Free Download on Freepik">
            <a:extLst>
              <a:ext uri="{FF2B5EF4-FFF2-40B4-BE49-F238E27FC236}">
                <a16:creationId xmlns:a16="http://schemas.microsoft.com/office/drawing/2014/main" id="{8C8AED07-AC7D-5B75-2DE3-58165F4B934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b="15414"/>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081F0F6-1E88-01B0-30C1-47A66642C160}"/>
              </a:ext>
            </a:extLst>
          </p:cNvPr>
          <p:cNvSpPr>
            <a:spLocks noGrp="1"/>
          </p:cNvSpPr>
          <p:nvPr>
            <p:ph type="title"/>
          </p:nvPr>
        </p:nvSpPr>
        <p:spPr>
          <a:xfrm>
            <a:off x="1066800" y="642594"/>
            <a:ext cx="10058400" cy="1371600"/>
          </a:xfrm>
        </p:spPr>
        <p:txBody>
          <a:bodyPr>
            <a:normAutofit/>
          </a:bodyPr>
          <a:lstStyle/>
          <a:p>
            <a:r>
              <a:rPr lang="en-US" dirty="0"/>
              <a:t>Conclusion &amp; Q&amp;A</a:t>
            </a:r>
          </a:p>
        </p:txBody>
      </p:sp>
      <p:sp>
        <p:nvSpPr>
          <p:cNvPr id="4" name="Rectangle 1">
            <a:extLst>
              <a:ext uri="{FF2B5EF4-FFF2-40B4-BE49-F238E27FC236}">
                <a16:creationId xmlns:a16="http://schemas.microsoft.com/office/drawing/2014/main" id="{3550AE4F-E525-709D-8AA4-9E506F0D0D91}"/>
              </a:ext>
            </a:extLst>
          </p:cNvPr>
          <p:cNvSpPr>
            <a:spLocks noGrp="1" noChangeArrowheads="1"/>
          </p:cNvSpPr>
          <p:nvPr>
            <p:ph idx="1"/>
          </p:nvPr>
        </p:nvSpPr>
        <p:spPr bwMode="auto">
          <a:xfrm>
            <a:off x="1066800" y="2103120"/>
            <a:ext cx="10058400" cy="384962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dirty="0">
                <a:ln>
                  <a:noFill/>
                </a:ln>
                <a:effectLst/>
                <a:latin typeface="Arial" panose="020B0604020202020204" pitchFamily="34" charset="0"/>
              </a:rPr>
              <a:t>Bela Lugosi's Dead, but the scene is very much alive.</a:t>
            </a:r>
            <a:endParaRPr kumimoji="0" lang="en-US" altLang="en-US"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en-US" altLang="en-US" b="0" i="0" u="none" strike="noStrike" cap="none" normalizeH="0" baseline="0" dirty="0">
                <a:ln>
                  <a:noFill/>
                </a:ln>
                <a:effectLst/>
                <a:latin typeface="Arial" panose="020B0604020202020204" pitchFamily="34" charset="0"/>
              </a:rPr>
              <a:t>Summary: Goth is about more than just clothes; it's a rich SoCal legacy.</a:t>
            </a:r>
          </a:p>
          <a:p>
            <a:pPr marL="0" marR="0" lvl="0" indent="0" defTabSz="914400" rtl="0" eaLnBrk="0" fontAlgn="base" latinLnBrk="0" hangingPunct="0">
              <a:spcBef>
                <a:spcPct val="0"/>
              </a:spcBef>
              <a:spcAft>
                <a:spcPts val="600"/>
              </a:spcAft>
              <a:buClrTx/>
              <a:buSzTx/>
              <a:buFontTx/>
              <a:buChar char="•"/>
              <a:tabLst/>
            </a:pPr>
            <a:r>
              <a:rPr kumimoji="0" lang="en-US" altLang="en-US" b="0" i="0" u="none" strike="noStrike" cap="none" normalizeH="0" baseline="0" dirty="0">
                <a:ln>
                  <a:noFill/>
                </a:ln>
                <a:effectLst/>
                <a:latin typeface="Arial" panose="020B0604020202020204" pitchFamily="34" charset="0"/>
              </a:rPr>
              <a:t>Any Questions?</a:t>
            </a:r>
          </a:p>
        </p:txBody>
      </p:sp>
      <p:sp>
        <p:nvSpPr>
          <p:cNvPr id="11274" name="Rectangle 11273">
            <a:extLst>
              <a:ext uri="{FF2B5EF4-FFF2-40B4-BE49-F238E27FC236}">
                <a16:creationId xmlns:a16="http://schemas.microsoft.com/office/drawing/2014/main" id="{8FB4235C-4505-46C7-AD8F-8769A1972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noFill/>
          <a:ln w="6350" cap="sq" cmpd="sng" algn="ctr">
            <a:solidFill>
              <a:schemeClr val="tx1"/>
            </a:solidFill>
            <a:prstDash val="solid"/>
            <a:miter lim="800000"/>
          </a:ln>
          <a:effectLst>
            <a:softEdge rad="0"/>
          </a:effectLst>
        </p:spPr>
        <p:txBody>
          <a:bodyPr/>
          <a:lstStyle/>
          <a:p>
            <a:endParaRPr lang="en-US"/>
          </a:p>
        </p:txBody>
      </p:sp>
      <p:pic>
        <p:nvPicPr>
          <p:cNvPr id="6" name="Picture 5" descr="The image depicts a person dressed in black attire, holding a black umbrella, standing on a grassy lawn under a cloudy sky, with palm trees and a small pond in the background.&#10;&#10;AI-generated content may be incorrect.">
            <a:extLst>
              <a:ext uri="{FF2B5EF4-FFF2-40B4-BE49-F238E27FC236}">
                <a16:creationId xmlns:a16="http://schemas.microsoft.com/office/drawing/2014/main" id="{4CAAC70A-71F3-8073-0620-6428B9AB3DBA}"/>
              </a:ext>
            </a:extLst>
          </p:cNvPr>
          <p:cNvPicPr>
            <a:picLocks noChangeAspect="1"/>
          </p:cNvPicPr>
          <p:nvPr/>
        </p:nvPicPr>
        <p:blipFill>
          <a:blip r:embed="rId3"/>
          <a:stretch>
            <a:fillRect/>
          </a:stretch>
        </p:blipFill>
        <p:spPr>
          <a:xfrm>
            <a:off x="7615003" y="237743"/>
            <a:ext cx="4342301" cy="6382511"/>
          </a:xfrm>
          <a:prstGeom prst="rect">
            <a:avLst/>
          </a:prstGeom>
        </p:spPr>
      </p:pic>
    </p:spTree>
    <p:extLst>
      <p:ext uri="{BB962C8B-B14F-4D97-AF65-F5344CB8AC3E}">
        <p14:creationId xmlns:p14="http://schemas.microsoft.com/office/powerpoint/2010/main" val="29674955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down)">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down)">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down)">
                                      <p:cBhvr>
                                        <p:cTn id="2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5FBC4-9D33-46BE-911D-419763BA9AF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294F055B-D391-44D3-A87A-BCD07BD5A31C}">
  <ds:schemaRefs>
    <ds:schemaRef ds:uri="http://schemas.microsoft.com/sharepoint/v3/contenttype/forms"/>
  </ds:schemaRefs>
</ds:datastoreItem>
</file>

<file path=customXml/itemProps3.xml><?xml version="1.0" encoding="utf-8"?>
<ds:datastoreItem xmlns:ds="http://schemas.openxmlformats.org/officeDocument/2006/customXml" ds:itemID="{26DBD101-FC0A-4B21-82B0-57CAA7AEE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Woven fibers</Template>
  <TotalTime>90</TotalTime>
  <Words>713</Words>
  <Application>Microsoft Office PowerPoint</Application>
  <PresentationFormat>Widescreen</PresentationFormat>
  <Paragraphs>57</Paragraphs>
  <Slides>13</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Avenir Next LT Pro</vt:lpstr>
      <vt:lpstr>Avenir Next LT Pro Light</vt:lpstr>
      <vt:lpstr>Garamond</vt:lpstr>
      <vt:lpstr>SavonVTI</vt:lpstr>
      <vt:lpstr>The freaks come out at night</vt:lpstr>
      <vt:lpstr>What is "Goth"? </vt:lpstr>
      <vt:lpstr>SoCal: The Dark Heartland</vt:lpstr>
      <vt:lpstr>The Sound</vt:lpstr>
      <vt:lpstr>Iconic Venues: Los Angeles</vt:lpstr>
      <vt:lpstr>Iconic Venues: OC &amp; San Diego</vt:lpstr>
      <vt:lpstr>"The Ritual": Getting Ready</vt:lpstr>
      <vt:lpstr>Fashion Subsets</vt:lpstr>
      <vt:lpstr>The Experience: On the Dancefloor</vt:lpstr>
      <vt:lpstr>Beyond the Club: Bats Day at Disneyland </vt:lpstr>
      <vt:lpstr>Release the Bats (Why I Go Out)</vt:lpstr>
      <vt:lpstr>Finding Your Own Night </vt:lpstr>
      <vt:lpstr>Conclusion &amp; 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Xochitl de la Torre</dc:creator>
  <cp:lastModifiedBy>Xochitl de la Torre</cp:lastModifiedBy>
  <cp:revision>1</cp:revision>
  <dcterms:created xsi:type="dcterms:W3CDTF">2026-02-23T20:18:28Z</dcterms:created>
  <dcterms:modified xsi:type="dcterms:W3CDTF">2026-02-23T21:48:45Z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